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88" r:id="rId5"/>
    <p:sldId id="297" r:id="rId6"/>
    <p:sldId id="296" r:id="rId7"/>
    <p:sldId id="298" r:id="rId8"/>
    <p:sldId id="273" r:id="rId9"/>
    <p:sldId id="301" r:id="rId10"/>
    <p:sldId id="300" r:id="rId11"/>
    <p:sldId id="302" r:id="rId12"/>
    <p:sldId id="303" r:id="rId13"/>
    <p:sldId id="299" r:id="rId14"/>
    <p:sldId id="304" r:id="rId15"/>
    <p:sldId id="291" r:id="rId16"/>
    <p:sldId id="292" r:id="rId17"/>
    <p:sldId id="293" r:id="rId18"/>
    <p:sldId id="294" r:id="rId19"/>
    <p:sldId id="295" r:id="rId20"/>
    <p:sldId id="310" r:id="rId21"/>
    <p:sldId id="309" r:id="rId22"/>
    <p:sldId id="306" r:id="rId23"/>
    <p:sldId id="311" r:id="rId24"/>
    <p:sldId id="308"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FFFE"/>
    <a:srgbClr val="F7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929F9F4-4A8F-4326-A1B4-22849713DDAB}"/>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082" autoAdjust="0"/>
  </p:normalViewPr>
  <p:slideViewPr>
    <p:cSldViewPr snapToGrid="0">
      <p:cViewPr varScale="1">
        <p:scale>
          <a:sx n="120" d="100"/>
          <a:sy n="120" d="100"/>
        </p:scale>
        <p:origin x="648" y="192"/>
      </p:cViewPr>
      <p:guideLst/>
    </p:cSldViewPr>
  </p:slideViewPr>
  <p:outlineViewPr>
    <p:cViewPr>
      <p:scale>
        <a:sx n="33" d="100"/>
        <a:sy n="33" d="100"/>
      </p:scale>
      <p:origin x="0" y="-210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2019/06/04</a:t>
            </a:fld>
            <a:endParaRPr lang="en-ZA"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ZA" smtClean="0"/>
              <a:t>2019/06/04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ZA" smtClean="0"/>
              <a:t>‹#›</a:t>
            </a:fld>
            <a:endParaRPr lang="en-ZA"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tx1"/>
        </a:solidFill>
        <a:effectLst/>
      </p:bgPr>
    </p:bg>
    <p:spTree>
      <p:nvGrpSpPr>
        <p:cNvPr id="1" name=""/>
        <p:cNvGrpSpPr/>
        <p:nvPr/>
      </p:nvGrpSpPr>
      <p:grpSpPr>
        <a:xfrm>
          <a:off x="0" y="0"/>
          <a:ext cx="0" cy="0"/>
          <a:chOff x="0" y="0"/>
          <a:chExt cx="0" cy="0"/>
        </a:xfrm>
      </p:grpSpPr>
      <p:sp>
        <p:nvSpPr>
          <p:cNvPr id="14" name="Rectangle 13" title="Overlay Graphic">
            <a:extLst>
              <a:ext uri="{FF2B5EF4-FFF2-40B4-BE49-F238E27FC236}">
                <a16:creationId xmlns:a16="http://schemas.microsoft.com/office/drawing/2014/main" id="{693A70F3-06C1-4E8B-9B0E-5E6545B98633}"/>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5" name="Straight Connector 14">
            <a:extLst>
              <a:ext uri="{FF2B5EF4-FFF2-40B4-BE49-F238E27FC236}">
                <a16:creationId xmlns:a16="http://schemas.microsoft.com/office/drawing/2014/main" id="{3C6803E4-2DDA-4202-8774-33010D5BA394}"/>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A066F6-418A-4534-9C6E-B4AE3F337975}"/>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344EF2B-4C23-4FC2-B680-617BC7D82A7E}"/>
              </a:ext>
            </a:extLst>
          </p:cNvPr>
          <p:cNvSpPr>
            <a:spLocks noGrp="1"/>
          </p:cNvSpPr>
          <p:nvPr>
            <p:ph type="sldNum" sz="quarter" idx="12"/>
          </p:nvPr>
        </p:nvSpPr>
        <p:spPr/>
        <p:txBody>
          <a:bodyPr/>
          <a:lstStyle/>
          <a:p>
            <a:r>
              <a:rPr lang="en-ZA" dirty="0"/>
              <a:t>page </a:t>
            </a:r>
            <a:fld id="{19B51A1E-902D-48AF-9020-955120F399B6}" type="slidenum">
              <a:rPr lang="en-ZA" b="1" i="1" smtClean="0"/>
              <a:pPr/>
              <a:t>‹#›</a:t>
            </a:fld>
            <a:endParaRPr lang="en-ZA" b="1" i="1" dirty="0"/>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p:nvPr>
        </p:nvSpPr>
        <p:spPr>
          <a:xfrm>
            <a:off x="860370" y="3674372"/>
            <a:ext cx="5022591" cy="27288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515800" y="3674373"/>
            <a:ext cx="5085650" cy="720000"/>
          </a:xfrm>
        </p:spPr>
        <p:txBody>
          <a:bodyPr vert="horz" lIns="0" tIns="0" rIns="0" bIns="0" rtlCol="0" anchor="b">
            <a:noAutofit/>
          </a:bodyPr>
          <a:lstStyle>
            <a:lvl1pPr algn="r">
              <a:defRPr lang="en-ZA" sz="3500" b="1" cap="all" baseline="0" dirty="0"/>
            </a:lvl1pPr>
          </a:lstStyle>
          <a:p>
            <a:pPr marL="0" lvl="0" algn="r"/>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515800" y="4608000"/>
            <a:ext cx="5085650"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79DF38F-893A-4CE0-B168-9FAA1D01B8D7}"/>
              </a:ext>
            </a:extLst>
          </p:cNvPr>
          <p:cNvSpPr>
            <a:spLocks noGrp="1"/>
          </p:cNvSpPr>
          <p:nvPr>
            <p:ph idx="14"/>
          </p:nvPr>
        </p:nvSpPr>
        <p:spPr>
          <a:xfrm>
            <a:off x="601681" y="2448000"/>
            <a:ext cx="3240000" cy="3631338"/>
          </a:xfrm>
          <a:noFill/>
          <a:ln>
            <a:no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4" name="Freeform: Shape 13" title="Arrow">
            <a:extLst>
              <a:ext uri="{FF2B5EF4-FFF2-40B4-BE49-F238E27FC236}">
                <a16:creationId xmlns:a16="http://schemas.microsoft.com/office/drawing/2014/main" id="{02DBE11B-8F8E-48E5-9449-E6E9E355DA0F}"/>
              </a:ext>
            </a:extLst>
          </p:cNvPr>
          <p:cNvSpPr/>
          <p:nvPr userDrawn="1"/>
        </p:nvSpPr>
        <p:spPr>
          <a:xfrm flipH="1">
            <a:off x="4031770"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ZA" dirty="0"/>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p:nvPr>
        </p:nvSpPr>
        <p:spPr>
          <a:xfrm>
            <a:off x="4476241" y="2448000"/>
            <a:ext cx="3240000" cy="3631338"/>
          </a:xfrm>
          <a:noFill/>
          <a:ln>
            <a:no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Freeform: Shape 14" title="Arrow">
            <a:extLst>
              <a:ext uri="{FF2B5EF4-FFF2-40B4-BE49-F238E27FC236}">
                <a16:creationId xmlns:a16="http://schemas.microsoft.com/office/drawing/2014/main" id="{6EF06703-92AF-44B7-8CE1-044DD2093118}"/>
              </a:ext>
            </a:extLst>
          </p:cNvPr>
          <p:cNvSpPr/>
          <p:nvPr userDrawn="1"/>
        </p:nvSpPr>
        <p:spPr>
          <a:xfrm flipH="1">
            <a:off x="7906330"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ZA" dirty="0"/>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p:nvPr>
        </p:nvSpPr>
        <p:spPr>
          <a:xfrm>
            <a:off x="8350800" y="2448000"/>
            <a:ext cx="3240000" cy="3631338"/>
          </a:xfrm>
          <a:noFill/>
          <a:ln>
            <a:no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itle 3">
            <a:extLst>
              <a:ext uri="{FF2B5EF4-FFF2-40B4-BE49-F238E27FC236}">
                <a16:creationId xmlns:a16="http://schemas.microsoft.com/office/drawing/2014/main" id="{ACD536EE-5B38-4E2F-B796-E4E5C97CAFA1}"/>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CC32B7C1-ABDB-491C-B644-84474A5ADAF3}"/>
              </a:ext>
            </a:extLst>
          </p:cNvPr>
          <p:cNvSpPr>
            <a:spLocks noGrp="1"/>
          </p:cNvSpPr>
          <p:nvPr>
            <p:ph type="ftr" sz="quarter" idx="19"/>
          </p:nvPr>
        </p:nvSpPr>
        <p:spPr/>
        <p:txBody>
          <a:bodyPr/>
          <a:lstStyle/>
          <a:p>
            <a:r>
              <a:rPr lang="en-ZA" dirty="0"/>
              <a:t>Add a footer</a:t>
            </a:r>
          </a:p>
        </p:txBody>
      </p:sp>
      <p:sp>
        <p:nvSpPr>
          <p:cNvPr id="16" name="Slide Number Placeholder 15">
            <a:extLst>
              <a:ext uri="{FF2B5EF4-FFF2-40B4-BE49-F238E27FC236}">
                <a16:creationId xmlns:a16="http://schemas.microsoft.com/office/drawing/2014/main" id="{67196159-5065-4F13-BE36-C9AAE1E70470}"/>
              </a:ext>
            </a:extLst>
          </p:cNvPr>
          <p:cNvSpPr>
            <a:spLocks noGrp="1"/>
          </p:cNvSpPr>
          <p:nvPr>
            <p:ph type="sldNum" sz="quarter" idx="20"/>
          </p:nvPr>
        </p:nvSpPr>
        <p:spPr/>
        <p:txBody>
          <a:bodyPr/>
          <a:lstStyle/>
          <a:p>
            <a:r>
              <a:rPr lang="en-ZA" dirty="0"/>
              <a:t>page </a:t>
            </a:r>
            <a:fld id="{19B51A1E-902D-48AF-9020-955120F399B6}" type="slidenum">
              <a:rPr lang="en-ZA" b="1" i="1" smtClean="0"/>
              <a:pPr/>
              <a:t>‹#›</a:t>
            </a:fld>
            <a:endParaRPr lang="en-ZA" b="1" i="1" dirty="0"/>
          </a:p>
        </p:txBody>
      </p:sp>
      <p:sp>
        <p:nvSpPr>
          <p:cNvPr id="17" name="Text Placeholder 4">
            <a:extLst>
              <a:ext uri="{FF2B5EF4-FFF2-40B4-BE49-F238E27FC236}">
                <a16:creationId xmlns:a16="http://schemas.microsoft.com/office/drawing/2014/main" id="{7FE9D6AE-A9C2-4841-93E3-5285C40927D8}"/>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25" name="Text Placeholder 24">
            <a:extLst>
              <a:ext uri="{FF2B5EF4-FFF2-40B4-BE49-F238E27FC236}">
                <a16:creationId xmlns:a16="http://schemas.microsoft.com/office/drawing/2014/main" id="{D1A5AC53-BFFC-4A53-8344-0538ECEFC621}"/>
              </a:ext>
            </a:extLst>
          </p:cNvPr>
          <p:cNvSpPr>
            <a:spLocks noGrp="1"/>
          </p:cNvSpPr>
          <p:nvPr>
            <p:ph type="body" sz="quarter" idx="21" hasCustomPrompt="1"/>
          </p:nvPr>
        </p:nvSpPr>
        <p:spPr>
          <a:xfrm>
            <a:off x="601681" y="1728000"/>
            <a:ext cx="3240000" cy="558800"/>
          </a:xfrm>
        </p:spPr>
        <p:txBody>
          <a:bodyPr anchor="ctr"/>
          <a:lstStyle>
            <a:lvl1pPr marL="0" indent="0" algn="ctr">
              <a:buNone/>
              <a:defRPr sz="2100" b="1"/>
            </a:lvl1pPr>
          </a:lstStyle>
          <a:p>
            <a:pPr lvl="0"/>
            <a:r>
              <a:rPr lang="en-US" dirty="0"/>
              <a:t>Section 1 Title</a:t>
            </a:r>
            <a:endParaRPr lang="en-ZA" dirty="0"/>
          </a:p>
        </p:txBody>
      </p:sp>
      <p:sp>
        <p:nvSpPr>
          <p:cNvPr id="28" name="Text Placeholder 27">
            <a:extLst>
              <a:ext uri="{FF2B5EF4-FFF2-40B4-BE49-F238E27FC236}">
                <a16:creationId xmlns:a16="http://schemas.microsoft.com/office/drawing/2014/main" id="{D4E072CE-C186-4DB7-BB84-C8216816DFB1}"/>
              </a:ext>
            </a:extLst>
          </p:cNvPr>
          <p:cNvSpPr>
            <a:spLocks noGrp="1"/>
          </p:cNvSpPr>
          <p:nvPr>
            <p:ph type="body" sz="quarter" idx="22" hasCustomPrompt="1"/>
          </p:nvPr>
        </p:nvSpPr>
        <p:spPr>
          <a:xfrm>
            <a:off x="4476241" y="1728000"/>
            <a:ext cx="3240087" cy="558800"/>
          </a:xfrm>
        </p:spPr>
        <p:txBody>
          <a:bodyPr anchor="ctr"/>
          <a:lstStyle>
            <a:lvl1pPr marL="0" indent="0" algn="ctr">
              <a:buNone/>
              <a:defRPr sz="2100" b="1"/>
            </a:lvl1pPr>
          </a:lstStyle>
          <a:p>
            <a:pPr lvl="0"/>
            <a:r>
              <a:rPr lang="en-US" dirty="0"/>
              <a:t>Section 2 Title</a:t>
            </a:r>
            <a:endParaRPr lang="en-ZA" dirty="0"/>
          </a:p>
        </p:txBody>
      </p:sp>
      <p:sp>
        <p:nvSpPr>
          <p:cNvPr id="30" name="Text Placeholder 29">
            <a:extLst>
              <a:ext uri="{FF2B5EF4-FFF2-40B4-BE49-F238E27FC236}">
                <a16:creationId xmlns:a16="http://schemas.microsoft.com/office/drawing/2014/main" id="{A2CE4D36-2AC5-45F3-82DD-BA8C841BBA06}"/>
              </a:ext>
            </a:extLst>
          </p:cNvPr>
          <p:cNvSpPr>
            <a:spLocks noGrp="1"/>
          </p:cNvSpPr>
          <p:nvPr>
            <p:ph type="body" sz="quarter" idx="23" hasCustomPrompt="1"/>
          </p:nvPr>
        </p:nvSpPr>
        <p:spPr>
          <a:xfrm>
            <a:off x="8350232" y="1728000"/>
            <a:ext cx="3240087" cy="558800"/>
          </a:xfrm>
        </p:spPr>
        <p:txBody>
          <a:bodyPr anchor="ctr"/>
          <a:lstStyle>
            <a:lvl1pPr marL="0" indent="0" algn="ctr">
              <a:buNone/>
              <a:defRPr sz="2100" b="1"/>
            </a:lvl1pPr>
          </a:lstStyle>
          <a:p>
            <a:pPr lvl="0"/>
            <a:r>
              <a:rPr lang="en-US" dirty="0"/>
              <a:t>Section 3 Title</a:t>
            </a:r>
            <a:endParaRPr lang="en-ZA"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606421" y="3866682"/>
            <a:ext cx="1099502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126066"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6016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11069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6122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21175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9191782" y="3973125"/>
            <a:ext cx="415608" cy="201776"/>
          </a:xfrm>
        </p:spPr>
        <p:txBody>
          <a:bodyPr anchor="ctr"/>
          <a:lstStyle>
            <a:lvl1pPr marL="0" indent="0" algn="ctr">
              <a:buNone/>
              <a:defRPr sz="1400">
                <a:solidFill>
                  <a:schemeClr val="tx1">
                    <a:lumMod val="50000"/>
                    <a:lumOff val="50000"/>
                  </a:schemeClr>
                </a:solidFill>
              </a:defRPr>
            </a:lvl1pPr>
          </a:lstStyle>
          <a:p>
            <a:pPr lvl="0"/>
            <a:r>
              <a:rPr lang="en-US" dirty="0"/>
              <a:t>Year</a:t>
            </a:r>
            <a:endParaRPr lang="en-ZA" dirty="0"/>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6228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1281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6334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493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1387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440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546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599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652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1705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6758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1811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6864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1917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6970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212975"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2023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707682" y="3597398"/>
            <a:ext cx="377825" cy="201776"/>
          </a:xfrm>
        </p:spPr>
        <p:txBody>
          <a:bodyPr/>
          <a:lstStyle>
            <a:lvl1pPr marL="0" indent="0" algn="ctr">
              <a:buNone/>
              <a:defRPr sz="1200">
                <a:solidFill>
                  <a:schemeClr val="tx1">
                    <a:lumMod val="50000"/>
                    <a:lumOff val="50000"/>
                  </a:schemeClr>
                </a:solidFill>
              </a:defRPr>
            </a:lvl1pPr>
          </a:lstStyle>
          <a:p>
            <a:pPr lvl="0"/>
            <a:r>
              <a:rPr lang="en-US" dirty="0"/>
              <a:t>MM</a:t>
            </a:r>
            <a:endParaRPr lang="en-ZA" dirty="0"/>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206998" y="2190750"/>
            <a:ext cx="1793875" cy="561975"/>
          </a:xfrm>
          <a:noFill/>
          <a:ln w="3175">
            <a:solidFill>
              <a:schemeClr val="bg1">
                <a:alpha val="52000"/>
              </a:schemeClr>
            </a:solidFill>
          </a:ln>
        </p:spPr>
        <p:txBody>
          <a:bodyPr tIns="36000" anchor="t"/>
          <a:lstStyle>
            <a:lvl1pPr marL="0" indent="0" algn="ctr">
              <a:buNone/>
              <a:defRPr sz="1600">
                <a:solidFill>
                  <a:schemeClr val="bg1"/>
                </a:solidFill>
              </a:defRPr>
            </a:lvl1pPr>
          </a:lstStyle>
          <a:p>
            <a:pPr lvl="0"/>
            <a:r>
              <a:rPr lang="en-US" dirty="0"/>
              <a:t>Item Title</a:t>
            </a:r>
            <a:endParaRPr lang="en-ZA" dirty="0"/>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8727" y="2505005"/>
            <a:ext cx="1690417" cy="224670"/>
          </a:xfrm>
        </p:spPr>
        <p:txBody>
          <a:bodyPr/>
          <a:lstStyle>
            <a:lvl1pPr marL="0" indent="0" algn="ctr">
              <a:buNone/>
              <a:defRPr sz="1200">
                <a:solidFill>
                  <a:schemeClr val="tx1">
                    <a:lumMod val="50000"/>
                    <a:lumOff val="50000"/>
                  </a:schemeClr>
                </a:solidFill>
              </a:defRPr>
            </a:lvl1pPr>
          </a:lstStyle>
          <a:p>
            <a:pPr lvl="0"/>
            <a:r>
              <a:rPr lang="en-US" dirty="0"/>
              <a:t>Month, Year</a:t>
            </a:r>
            <a:endParaRPr lang="en-ZA" dirty="0"/>
          </a:p>
        </p:txBody>
      </p:sp>
      <p:sp>
        <p:nvSpPr>
          <p:cNvPr id="4" name="Title 3">
            <a:extLst>
              <a:ext uri="{FF2B5EF4-FFF2-40B4-BE49-F238E27FC236}">
                <a16:creationId xmlns:a16="http://schemas.microsoft.com/office/drawing/2014/main" id="{E6BAFDBA-55A9-474E-B718-9A082A4EC2FA}"/>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3B7B8B7D-30D2-4642-AD21-0E2F8D85A424}"/>
              </a:ext>
            </a:extLst>
          </p:cNvPr>
          <p:cNvSpPr>
            <a:spLocks noGrp="1"/>
          </p:cNvSpPr>
          <p:nvPr>
            <p:ph type="ftr" sz="quarter" idx="61"/>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8ABE7080-8808-492F-8C61-44DEA0F09990}"/>
              </a:ext>
            </a:extLst>
          </p:cNvPr>
          <p:cNvSpPr>
            <a:spLocks noGrp="1"/>
          </p:cNvSpPr>
          <p:nvPr>
            <p:ph type="sldNum" sz="quarter" idx="62"/>
          </p:nvPr>
        </p:nvSpPr>
        <p:spPr/>
        <p:txBody>
          <a:bodyPr/>
          <a:lstStyle/>
          <a:p>
            <a:r>
              <a:rPr lang="en-ZA" dirty="0"/>
              <a:t>page </a:t>
            </a:r>
            <a:fld id="{19B51A1E-902D-48AF-9020-955120F399B6}" type="slidenum">
              <a:rPr lang="en-ZA" b="1" i="1" smtClean="0"/>
              <a:pPr/>
              <a:t>‹#›</a:t>
            </a:fld>
            <a:endParaRPr lang="en-ZA" b="1" i="1" dirty="0"/>
          </a:p>
        </p:txBody>
      </p:sp>
      <p:sp>
        <p:nvSpPr>
          <p:cNvPr id="39" name="Text Placeholder 4">
            <a:extLst>
              <a:ext uri="{FF2B5EF4-FFF2-40B4-BE49-F238E27FC236}">
                <a16:creationId xmlns:a16="http://schemas.microsoft.com/office/drawing/2014/main" id="{1B66C276-44E8-433F-9CFB-2C5032B7306D}"/>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38" name="Picture Placeholder 4">
            <a:extLst>
              <a:ext uri="{FF2B5EF4-FFF2-40B4-BE49-F238E27FC236}">
                <a16:creationId xmlns:a16="http://schemas.microsoft.com/office/drawing/2014/main" id="{EC13E70C-589A-40D0-83ED-C913136ACD7E}"/>
              </a:ext>
            </a:extLst>
          </p:cNvPr>
          <p:cNvSpPr>
            <a:spLocks noGrp="1"/>
          </p:cNvSpPr>
          <p:nvPr>
            <p:ph type="pic" sz="quarter" idx="14" hasCustomPrompt="1"/>
          </p:nvPr>
        </p:nvSpPr>
        <p:spPr>
          <a:xfrm>
            <a:off x="601200" y="1952049"/>
            <a:ext cx="1476951" cy="1476951"/>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ZA"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601200"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601200" y="4452773"/>
            <a:ext cx="2830441" cy="1250615"/>
          </a:xfrm>
        </p:spPr>
        <p:txBody>
          <a:bodyPr/>
          <a:lstStyle>
            <a:lvl1pPr marL="0" indent="0" algn="l">
              <a:buNone/>
              <a:defRPr sz="1400">
                <a:solidFill>
                  <a:schemeClr val="tx1">
                    <a:lumMod val="50000"/>
                    <a:lumOff val="50000"/>
                  </a:schemeClr>
                </a:solidFill>
              </a:defRPr>
            </a:lvl1pPr>
          </a:lstStyle>
          <a:p>
            <a:pPr lvl="0"/>
            <a:r>
              <a:rPr lang="en-US" dirty="0"/>
              <a:t>Short Bio</a:t>
            </a:r>
            <a:endParaRPr lang="en-ZA" dirty="0"/>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601200"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dirty="0"/>
              <a:t>Title</a:t>
            </a:r>
            <a:endParaRPr lang="en-ZA" dirty="0"/>
          </a:p>
        </p:txBody>
      </p:sp>
      <p:sp>
        <p:nvSpPr>
          <p:cNvPr id="44" name="Picture Placeholder 4">
            <a:extLst>
              <a:ext uri="{FF2B5EF4-FFF2-40B4-BE49-F238E27FC236}">
                <a16:creationId xmlns:a16="http://schemas.microsoft.com/office/drawing/2014/main" id="{45BB7166-E008-49D6-8450-A5312FEF5DA3}"/>
              </a:ext>
            </a:extLst>
          </p:cNvPr>
          <p:cNvSpPr>
            <a:spLocks noGrp="1"/>
          </p:cNvSpPr>
          <p:nvPr>
            <p:ph type="pic" sz="quarter" idx="34" hasCustomPrompt="1"/>
          </p:nvPr>
        </p:nvSpPr>
        <p:spPr>
          <a:xfrm>
            <a:off x="4172997" y="1952049"/>
            <a:ext cx="1476951" cy="1476951"/>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ZA" dirty="0"/>
              <a:t>Profile Photo</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172997"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172997" y="4452773"/>
            <a:ext cx="2830441" cy="1250615"/>
          </a:xfrm>
        </p:spPr>
        <p:txBody>
          <a:bodyPr/>
          <a:lstStyle>
            <a:lvl1pPr marL="0" indent="0" algn="l">
              <a:buNone/>
              <a:defRPr sz="1400">
                <a:solidFill>
                  <a:schemeClr val="tx1">
                    <a:lumMod val="50000"/>
                    <a:lumOff val="50000"/>
                  </a:schemeClr>
                </a:solidFill>
              </a:defRPr>
            </a:lvl1pPr>
          </a:lstStyle>
          <a:p>
            <a:pPr lvl="0"/>
            <a:r>
              <a:rPr lang="en-US" dirty="0"/>
              <a:t>Short Bio</a:t>
            </a:r>
            <a:endParaRPr lang="en-ZA" dirty="0"/>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172997"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dirty="0"/>
              <a:t>Title</a:t>
            </a:r>
            <a:endParaRPr lang="en-ZA" dirty="0"/>
          </a:p>
        </p:txBody>
      </p:sp>
      <p:sp>
        <p:nvSpPr>
          <p:cNvPr id="48" name="Picture Placeholder 4">
            <a:extLst>
              <a:ext uri="{FF2B5EF4-FFF2-40B4-BE49-F238E27FC236}">
                <a16:creationId xmlns:a16="http://schemas.microsoft.com/office/drawing/2014/main" id="{B8CCF0D9-2E35-46E1-9212-1B3509896D23}"/>
              </a:ext>
            </a:extLst>
          </p:cNvPr>
          <p:cNvSpPr>
            <a:spLocks noGrp="1"/>
          </p:cNvSpPr>
          <p:nvPr>
            <p:ph type="pic" sz="quarter" idx="38" hasCustomPrompt="1"/>
          </p:nvPr>
        </p:nvSpPr>
        <p:spPr>
          <a:xfrm>
            <a:off x="7744794" y="1952049"/>
            <a:ext cx="1476951" cy="1476951"/>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ZA" dirty="0"/>
              <a:t>Profile Photo</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dirty="0"/>
              <a:t>Name</a:t>
            </a:r>
            <a:endParaRPr lang="en-ZA" dirty="0"/>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50000"/>
                    <a:lumOff val="50000"/>
                  </a:schemeClr>
                </a:solidFill>
              </a:defRPr>
            </a:lvl1pPr>
          </a:lstStyle>
          <a:p>
            <a:pPr lvl="0"/>
            <a:r>
              <a:rPr lang="en-US" dirty="0"/>
              <a:t>Short Bio</a:t>
            </a:r>
            <a:endParaRPr lang="en-ZA" dirty="0"/>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dirty="0"/>
              <a:t>Title</a:t>
            </a:r>
            <a:endParaRPr lang="en-ZA" dirty="0"/>
          </a:p>
        </p:txBody>
      </p:sp>
      <p:sp>
        <p:nvSpPr>
          <p:cNvPr id="4" name="Title 3">
            <a:extLst>
              <a:ext uri="{FF2B5EF4-FFF2-40B4-BE49-F238E27FC236}">
                <a16:creationId xmlns:a16="http://schemas.microsoft.com/office/drawing/2014/main" id="{8A4988E9-7A39-4529-8C9C-2B5DB99D3311}"/>
              </a:ext>
            </a:extLst>
          </p:cNvPr>
          <p:cNvSpPr>
            <a:spLocks noGrp="1"/>
          </p:cNvSpPr>
          <p:nvPr>
            <p:ph type="title"/>
          </p:nvPr>
        </p:nvSpPr>
        <p:spPr>
          <a:xfrm>
            <a:off x="601682" y="432000"/>
            <a:ext cx="9973553" cy="432000"/>
          </a:xfrm>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7EBF9ED8-9A9C-443A-BA3F-560FC1AF9653}"/>
              </a:ext>
            </a:extLst>
          </p:cNvPr>
          <p:cNvSpPr>
            <a:spLocks noGrp="1"/>
          </p:cNvSpPr>
          <p:nvPr>
            <p:ph type="ftr" sz="quarter" idx="42"/>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61F118C2-75B3-4BD8-82FE-6B58FA497537}"/>
              </a:ext>
            </a:extLst>
          </p:cNvPr>
          <p:cNvSpPr>
            <a:spLocks noGrp="1"/>
          </p:cNvSpPr>
          <p:nvPr>
            <p:ph type="sldNum" sz="quarter" idx="43"/>
          </p:nvPr>
        </p:nvSpPr>
        <p:spPr/>
        <p:txBody>
          <a:bodyPr/>
          <a:lstStyle/>
          <a:p>
            <a:r>
              <a:rPr lang="en-ZA" dirty="0"/>
              <a:t>page </a:t>
            </a:r>
            <a:fld id="{19B51A1E-902D-48AF-9020-955120F399B6}" type="slidenum">
              <a:rPr lang="en-ZA" b="1" i="1" smtClean="0"/>
              <a:pPr/>
              <a:t>‹#›</a:t>
            </a:fld>
            <a:endParaRPr lang="en-ZA" b="1" i="1" dirty="0"/>
          </a:p>
        </p:txBody>
      </p:sp>
      <p:sp>
        <p:nvSpPr>
          <p:cNvPr id="21" name="Text Placeholder 4">
            <a:extLst>
              <a:ext uri="{FF2B5EF4-FFF2-40B4-BE49-F238E27FC236}">
                <a16:creationId xmlns:a16="http://schemas.microsoft.com/office/drawing/2014/main" id="{E5815719-95C6-4247-B73D-C26587602667}"/>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28" name="Picture Placeholder 15">
            <a:extLst>
              <a:ext uri="{FF2B5EF4-FFF2-40B4-BE49-F238E27FC236}">
                <a16:creationId xmlns:a16="http://schemas.microsoft.com/office/drawing/2014/main" id="{12424001-B070-42CA-89F1-75B99FC8EDEF}"/>
              </a:ext>
            </a:extLst>
          </p:cNvPr>
          <p:cNvSpPr>
            <a:spLocks noGrp="1"/>
          </p:cNvSpPr>
          <p:nvPr>
            <p:ph type="pic" sz="quarter" idx="41" hasCustomPrompt="1"/>
          </p:nvPr>
        </p:nvSpPr>
        <p:spPr>
          <a:xfrm>
            <a:off x="624882" y="2256300"/>
            <a:ext cx="1217130" cy="1217130"/>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l">
              <a:buNone/>
              <a:defRPr lang="en-ZA" sz="1100" i="1" dirty="0">
                <a:solidFill>
                  <a:schemeClr val="tx1">
                    <a:lumMod val="65000"/>
                    <a:lumOff val="35000"/>
                  </a:schemeClr>
                </a:solidFill>
                <a:latin typeface="+mn-lt"/>
                <a:cs typeface="Times New Roman" panose="02020603050405020304" pitchFamily="18" charset="0"/>
              </a:defRPr>
            </a:lvl1pPr>
          </a:lstStyle>
          <a:p>
            <a:pPr marL="266700" lvl="0" indent="-266700" algn="ctr"/>
            <a:r>
              <a:rPr lang="en-US" dirty="0"/>
              <a:t>Profile Photo</a:t>
            </a:r>
            <a:endParaRPr lang="en-ZA" dirty="0"/>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999635"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2015449"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29" name="Picture Placeholder 15">
            <a:extLst>
              <a:ext uri="{FF2B5EF4-FFF2-40B4-BE49-F238E27FC236}">
                <a16:creationId xmlns:a16="http://schemas.microsoft.com/office/drawing/2014/main" id="{06D803D4-7F73-49F7-9CC0-E376C2AB01D5}"/>
              </a:ext>
            </a:extLst>
          </p:cNvPr>
          <p:cNvSpPr>
            <a:spLocks noGrp="1"/>
          </p:cNvSpPr>
          <p:nvPr>
            <p:ph type="pic" sz="quarter" idx="42" hasCustomPrompt="1"/>
          </p:nvPr>
        </p:nvSpPr>
        <p:spPr>
          <a:xfrm>
            <a:off x="4634095" y="2256300"/>
            <a:ext cx="1217130" cy="1217130"/>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dirty="0"/>
              <a:t>Profile Photo</a:t>
            </a:r>
            <a:endParaRPr lang="en-ZA" dirty="0"/>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08849"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16756"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30" name="Picture Placeholder 15">
            <a:extLst>
              <a:ext uri="{FF2B5EF4-FFF2-40B4-BE49-F238E27FC236}">
                <a16:creationId xmlns:a16="http://schemas.microsoft.com/office/drawing/2014/main" id="{55A4F561-30F1-443F-9FFB-05E1EC71524E}"/>
              </a:ext>
            </a:extLst>
          </p:cNvPr>
          <p:cNvSpPr>
            <a:spLocks noGrp="1"/>
          </p:cNvSpPr>
          <p:nvPr>
            <p:ph type="pic" sz="quarter" idx="43" hasCustomPrompt="1"/>
          </p:nvPr>
        </p:nvSpPr>
        <p:spPr>
          <a:xfrm>
            <a:off x="8643308" y="2256300"/>
            <a:ext cx="1217130" cy="1217130"/>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dirty="0"/>
              <a:t>Profile Photo</a:t>
            </a:r>
            <a:endParaRPr lang="en-ZA" dirty="0"/>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018063" y="2418150"/>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018063" y="3118312"/>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4" name="Picture Placeholder 15">
            <a:extLst>
              <a:ext uri="{FF2B5EF4-FFF2-40B4-BE49-F238E27FC236}">
                <a16:creationId xmlns:a16="http://schemas.microsoft.com/office/drawing/2014/main" id="{E9836B2F-D2CC-4A47-A3FE-016E92B80252}"/>
              </a:ext>
            </a:extLst>
          </p:cNvPr>
          <p:cNvSpPr>
            <a:spLocks noGrp="1"/>
          </p:cNvSpPr>
          <p:nvPr>
            <p:ph type="pic" sz="quarter" idx="55" hasCustomPrompt="1"/>
          </p:nvPr>
        </p:nvSpPr>
        <p:spPr>
          <a:xfrm>
            <a:off x="624882" y="4023015"/>
            <a:ext cx="1217130" cy="1217130"/>
          </a:xfrm>
          <a:prstGeom prst="ellipse">
            <a:avLst/>
          </a:prstGeom>
          <a:solidFill>
            <a:schemeClr val="tx1">
              <a:lumMod val="95000"/>
              <a:lumOff val="5000"/>
              <a:alpha val="70000"/>
            </a:schemeClr>
          </a:solidFill>
          <a:ln w="12700" cap="flat">
            <a:solidFill>
              <a:schemeClr val="bg1"/>
            </a:solidFill>
            <a:miter lim="800000"/>
          </a:ln>
          <a:effectLst>
            <a:glow rad="101600">
              <a:schemeClr val="bg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dirty="0"/>
              <a:t>Profile Photo</a:t>
            </a:r>
            <a:endParaRPr lang="en-ZA" dirty="0"/>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999635"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2015449"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5" name="Picture Placeholder 15">
            <a:extLst>
              <a:ext uri="{FF2B5EF4-FFF2-40B4-BE49-F238E27FC236}">
                <a16:creationId xmlns:a16="http://schemas.microsoft.com/office/drawing/2014/main" id="{02EC6DDF-472F-47FF-AB50-84DEB99BB340}"/>
              </a:ext>
            </a:extLst>
          </p:cNvPr>
          <p:cNvSpPr>
            <a:spLocks noGrp="1"/>
          </p:cNvSpPr>
          <p:nvPr>
            <p:ph type="pic" sz="quarter" idx="56" hasCustomPrompt="1"/>
          </p:nvPr>
        </p:nvSpPr>
        <p:spPr>
          <a:xfrm>
            <a:off x="4634095" y="4023015"/>
            <a:ext cx="1217130" cy="1217130"/>
          </a:xfrm>
          <a:prstGeom prst="ellipse">
            <a:avLst/>
          </a:prstGeom>
          <a:solidFill>
            <a:schemeClr val="tx1">
              <a:lumMod val="95000"/>
              <a:lumOff val="5000"/>
              <a:alpha val="70000"/>
            </a:schemeClr>
          </a:solidFill>
          <a:ln w="635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marL="0" indent="0" algn="ctr">
              <a:buNone/>
              <a:defRPr lang="en-ZA" sz="1100" i="1">
                <a:solidFill>
                  <a:schemeClr val="tx1">
                    <a:lumMod val="65000"/>
                    <a:lumOff val="35000"/>
                  </a:schemeClr>
                </a:solidFill>
                <a:latin typeface="+mn-lt"/>
                <a:cs typeface="Times New Roman" panose="02020603050405020304" pitchFamily="18" charset="0"/>
              </a:defRPr>
            </a:lvl1pPr>
          </a:lstStyle>
          <a:p>
            <a:pPr marL="266700" lvl="0" indent="-266700" algn="ctr"/>
            <a:r>
              <a:rPr lang="en-US" dirty="0"/>
              <a:t>Profile Photo</a:t>
            </a:r>
            <a:endParaRPr lang="en-ZA" dirty="0"/>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08849"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16756"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56" name="Picture Placeholder 15">
            <a:extLst>
              <a:ext uri="{FF2B5EF4-FFF2-40B4-BE49-F238E27FC236}">
                <a16:creationId xmlns:a16="http://schemas.microsoft.com/office/drawing/2014/main" id="{B6BBF386-2A9D-4CE1-BEA4-F34ECCB54C5B}"/>
              </a:ext>
            </a:extLst>
          </p:cNvPr>
          <p:cNvSpPr>
            <a:spLocks noGrp="1"/>
          </p:cNvSpPr>
          <p:nvPr>
            <p:ph type="pic" sz="quarter" idx="57" hasCustomPrompt="1"/>
          </p:nvPr>
        </p:nvSpPr>
        <p:spPr>
          <a:xfrm>
            <a:off x="8643308" y="4023015"/>
            <a:ext cx="1217130" cy="1217130"/>
          </a:xfrm>
          <a:prstGeom prst="ellipse">
            <a:avLst/>
          </a:prstGeom>
          <a:solidFill>
            <a:schemeClr val="tx1">
              <a:lumMod val="95000"/>
              <a:lumOff val="5000"/>
              <a:alpha val="70000"/>
            </a:schemeClr>
          </a:solidFill>
          <a:ln w="107950" cap="flat">
            <a:solidFill>
              <a:schemeClr val="tx1">
                <a:lumMod val="75000"/>
                <a:lumOff val="25000"/>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lvl1pPr>
              <a:defRPr lang="en-ZA" sz="1100" i="1" dirty="0">
                <a:solidFill>
                  <a:schemeClr val="tx1">
                    <a:lumMod val="50000"/>
                    <a:lumOff val="50000"/>
                  </a:schemeClr>
                </a:solidFill>
                <a:latin typeface="+mn-lt"/>
                <a:cs typeface="Times New Roman" panose="02020603050405020304" pitchFamily="18" charset="0"/>
              </a:defRPr>
            </a:lvl1pPr>
          </a:lstStyle>
          <a:p>
            <a:pPr lvl="0" algn="ctr">
              <a:buNone/>
            </a:pPr>
            <a:r>
              <a:rPr lang="en-US" dirty="0"/>
              <a:t>Profile Photo</a:t>
            </a:r>
            <a:endParaRPr lang="en-ZA" dirty="0"/>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018063" y="4184865"/>
            <a:ext cx="1572736" cy="656544"/>
          </a:xfrm>
        </p:spPr>
        <p:txBody>
          <a:bodyPr tIns="0" bIns="0" anchor="b"/>
          <a:lstStyle>
            <a:lvl1pPr marL="0" indent="0" algn="l">
              <a:buFont typeface="Arial" panose="020B0604020202020204" pitchFamily="34" charset="0"/>
              <a:buNone/>
              <a:defRPr sz="2400"/>
            </a:lvl1pPr>
          </a:lstStyle>
          <a:p>
            <a:pPr lvl="0"/>
            <a:r>
              <a:rPr lang="en-US" dirty="0"/>
              <a:t>Full Name</a:t>
            </a:r>
            <a:endParaRPr lang="en-ZA" dirty="0"/>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018063" y="4885027"/>
            <a:ext cx="1572736" cy="355118"/>
          </a:xfrm>
        </p:spPr>
        <p:txBody>
          <a:bodyPr/>
          <a:lstStyle>
            <a:lvl1pPr marL="0" indent="0" algn="l">
              <a:buNone/>
              <a:defRPr sz="1400">
                <a:solidFill>
                  <a:schemeClr val="tx1">
                    <a:lumMod val="50000"/>
                    <a:lumOff val="50000"/>
                  </a:schemeClr>
                </a:solidFill>
              </a:defRPr>
            </a:lvl1pPr>
          </a:lstStyle>
          <a:p>
            <a:pPr lvl="0"/>
            <a:r>
              <a:rPr lang="en-US" dirty="0"/>
              <a:t>Bullet Description</a:t>
            </a:r>
            <a:endParaRPr lang="en-ZA" dirty="0"/>
          </a:p>
        </p:txBody>
      </p:sp>
      <p:sp>
        <p:nvSpPr>
          <p:cNvPr id="4" name="Title 3">
            <a:extLst>
              <a:ext uri="{FF2B5EF4-FFF2-40B4-BE49-F238E27FC236}">
                <a16:creationId xmlns:a16="http://schemas.microsoft.com/office/drawing/2014/main" id="{69E86487-436E-4E20-818F-6FE245920CEE}"/>
              </a:ext>
            </a:extLst>
          </p:cNvPr>
          <p:cNvSpPr>
            <a:spLocks noGrp="1"/>
          </p:cNvSpPr>
          <p:nvPr>
            <p:ph type="title"/>
          </p:nvPr>
        </p:nvSpPr>
        <p:spPr/>
        <p:txBody>
          <a:bodyPr/>
          <a:lstStyle/>
          <a:p>
            <a:r>
              <a:rPr lang="en-US"/>
              <a:t>Click to edit Master title style</a:t>
            </a:r>
            <a:endParaRPr lang="en-ZA"/>
          </a:p>
        </p:txBody>
      </p:sp>
      <p:sp>
        <p:nvSpPr>
          <p:cNvPr id="6" name="Footer Placeholder 5">
            <a:extLst>
              <a:ext uri="{FF2B5EF4-FFF2-40B4-BE49-F238E27FC236}">
                <a16:creationId xmlns:a16="http://schemas.microsoft.com/office/drawing/2014/main" id="{7EC773E5-5A1D-47F5-A9E8-22ED16ACFB98}"/>
              </a:ext>
            </a:extLst>
          </p:cNvPr>
          <p:cNvSpPr>
            <a:spLocks noGrp="1"/>
          </p:cNvSpPr>
          <p:nvPr>
            <p:ph type="ftr" sz="quarter" idx="62"/>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86BC18B1-2A69-45F2-9E64-4039A1621DF4}"/>
              </a:ext>
            </a:extLst>
          </p:cNvPr>
          <p:cNvSpPr>
            <a:spLocks noGrp="1"/>
          </p:cNvSpPr>
          <p:nvPr>
            <p:ph type="sldNum" sz="quarter" idx="63"/>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title="Overlay Graphic">
            <a:extLst>
              <a:ext uri="{FF2B5EF4-FFF2-40B4-BE49-F238E27FC236}">
                <a16:creationId xmlns:a16="http://schemas.microsoft.com/office/drawing/2014/main" id="{1FE4E1AC-B5B2-4E9A-91BE-8FD5C03079FD}"/>
              </a:ext>
            </a:extLst>
          </p:cNvPr>
          <p:cNvSpPr/>
          <p:nvPr userDrawn="1"/>
        </p:nvSpPr>
        <p:spPr bwMode="ltGray">
          <a:xfrm>
            <a:off x="6894288" y="2378066"/>
            <a:ext cx="5008820" cy="438230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title="Overlay Graphic">
            <a:extLst>
              <a:ext uri="{FF2B5EF4-FFF2-40B4-BE49-F238E27FC236}">
                <a16:creationId xmlns:a16="http://schemas.microsoft.com/office/drawing/2014/main" id="{F99B621E-651C-4C89-A9C4-28A012B85846}"/>
              </a:ext>
            </a:extLst>
          </p:cNvPr>
          <p:cNvSpPr/>
          <p:nvPr userDrawn="1"/>
        </p:nvSpPr>
        <p:spPr bwMode="ltGray">
          <a:xfrm>
            <a:off x="6894288" y="210465"/>
            <a:ext cx="5008820" cy="2167601"/>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2" name="Straight Connector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2644738"/>
            <a:ext cx="4456700" cy="2167600"/>
          </a:xfrm>
        </p:spPr>
        <p:txBody>
          <a:bodyPr anchor="b"/>
          <a:lstStyle>
            <a:lvl1pPr marL="0" algn="r" defTabSz="914400" rtl="0" eaLnBrk="1" latinLnBrk="0" hangingPunct="1">
              <a:lnSpc>
                <a:spcPct val="90000"/>
              </a:lnSpc>
              <a:spcBef>
                <a:spcPct val="0"/>
              </a:spcBef>
              <a:buNone/>
              <a:defRPr lang="en-ZA" sz="8000" b="1" kern="1200" cap="all" spc="-150" baseline="0" dirty="0">
                <a:solidFill>
                  <a:schemeClr val="bg1"/>
                </a:solidFill>
                <a:latin typeface="+mj-lt"/>
                <a:ea typeface="+mj-ea"/>
                <a:cs typeface="+mj-cs"/>
              </a:defRPr>
            </a:lvl1pPr>
          </a:lstStyle>
          <a:p>
            <a:r>
              <a:rPr lang="en-US" dirty="0"/>
              <a:t>Thank </a:t>
            </a:r>
            <a:br>
              <a:rPr lang="en-US" dirty="0"/>
            </a:br>
            <a:r>
              <a:rPr lang="en-US" dirty="0"/>
              <a:t>YOU</a:t>
            </a:r>
            <a:endParaRPr lang="en-ZA" dirty="0"/>
          </a:p>
        </p:txBody>
      </p:sp>
      <p:pic>
        <p:nvPicPr>
          <p:cNvPr id="10" name="Picture 9">
            <a:extLst>
              <a:ext uri="{FF2B5EF4-FFF2-40B4-BE49-F238E27FC236}">
                <a16:creationId xmlns:a16="http://schemas.microsoft.com/office/drawing/2014/main" id="{22CF4172-29E1-4D30-904A-8BD5113C18A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272644" y="580702"/>
            <a:ext cx="1346855" cy="519653"/>
          </a:xfrm>
          <a:prstGeom prst="rect">
            <a:avLst/>
          </a:prstGeom>
        </p:spPr>
      </p:pic>
      <p:cxnSp>
        <p:nvCxnSpPr>
          <p:cNvPr id="25" name="Straight Connector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3BCBEEC5-D921-4710-B8FF-692DAB4797FF}"/>
              </a:ext>
            </a:extLst>
          </p:cNvPr>
          <p:cNvSpPr>
            <a:spLocks noGrp="1"/>
          </p:cNvSpPr>
          <p:nvPr>
            <p:ph type="subTitle" idx="1" hasCustomPrompt="1"/>
          </p:nvPr>
        </p:nvSpPr>
        <p:spPr>
          <a:xfrm>
            <a:off x="7162798" y="5025053"/>
            <a:ext cx="4123927"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18" name="Text Placeholder 4">
            <a:extLst>
              <a:ext uri="{FF2B5EF4-FFF2-40B4-BE49-F238E27FC236}">
                <a16:creationId xmlns:a16="http://schemas.microsoft.com/office/drawing/2014/main" id="{DB91AC62-3ECA-4CD6-9D68-BD76E467EDB5}"/>
              </a:ext>
            </a:extLst>
          </p:cNvPr>
          <p:cNvSpPr>
            <a:spLocks noGrp="1"/>
          </p:cNvSpPr>
          <p:nvPr>
            <p:ph type="body" sz="quarter" idx="15" hasCustomPrompt="1"/>
          </p:nvPr>
        </p:nvSpPr>
        <p:spPr>
          <a:xfrm>
            <a:off x="7162798" y="5431223"/>
            <a:ext cx="4123927"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a:t>
            </a:r>
            <a:endParaRPr lang="en-ZA" dirty="0"/>
          </a:p>
        </p:txBody>
      </p:sp>
      <p:sp>
        <p:nvSpPr>
          <p:cNvPr id="19" name="Text Placeholder 10">
            <a:extLst>
              <a:ext uri="{FF2B5EF4-FFF2-40B4-BE49-F238E27FC236}">
                <a16:creationId xmlns:a16="http://schemas.microsoft.com/office/drawing/2014/main" id="{ADDC2574-9CF3-4678-9FEE-004CF6F47033}"/>
              </a:ext>
            </a:extLst>
          </p:cNvPr>
          <p:cNvSpPr>
            <a:spLocks noGrp="1"/>
          </p:cNvSpPr>
          <p:nvPr>
            <p:ph type="body" sz="quarter" idx="16" hasCustomPrompt="1"/>
          </p:nvPr>
        </p:nvSpPr>
        <p:spPr>
          <a:xfrm>
            <a:off x="7162798" y="5817586"/>
            <a:ext cx="4123927" cy="252000"/>
          </a:xfrm>
        </p:spPr>
        <p:txBody>
          <a:bodyPr/>
          <a:lstStyle>
            <a:lvl1pPr marL="0" indent="0" algn="r">
              <a:buNone/>
              <a:defRPr sz="1600">
                <a:solidFill>
                  <a:schemeClr val="bg1"/>
                </a:solidFill>
              </a:defRPr>
            </a:lvl1pPr>
          </a:lstStyle>
          <a:p>
            <a:pPr lvl="0"/>
            <a:r>
              <a:rPr lang="en-US" dirty="0"/>
              <a:t>Email</a:t>
            </a:r>
            <a:endParaRPr lang="en-ZA" dirty="0"/>
          </a:p>
        </p:txBody>
      </p:sp>
      <p:sp>
        <p:nvSpPr>
          <p:cNvPr id="24" name="Text Placeholder 15">
            <a:extLst>
              <a:ext uri="{FF2B5EF4-FFF2-40B4-BE49-F238E27FC236}">
                <a16:creationId xmlns:a16="http://schemas.microsoft.com/office/drawing/2014/main" id="{4CC733C3-A907-460A-8AD7-49363E9AAB1C}"/>
              </a:ext>
            </a:extLst>
          </p:cNvPr>
          <p:cNvSpPr>
            <a:spLocks noGrp="1"/>
          </p:cNvSpPr>
          <p:nvPr>
            <p:ph type="body" sz="quarter" idx="17" hasCustomPrompt="1"/>
          </p:nvPr>
        </p:nvSpPr>
        <p:spPr>
          <a:xfrm>
            <a:off x="7163009" y="6203950"/>
            <a:ext cx="4125482" cy="252413"/>
          </a:xfrm>
        </p:spPr>
        <p:txBody>
          <a:bodyPr/>
          <a:lstStyle>
            <a:lvl1pPr marL="0" indent="0" algn="r">
              <a:buNone/>
              <a:defRPr sz="1600">
                <a:solidFill>
                  <a:schemeClr val="bg1"/>
                </a:solidFill>
              </a:defRPr>
            </a:lvl1pPr>
          </a:lstStyle>
          <a:p>
            <a:pPr lvl="0"/>
            <a:r>
              <a:rPr lang="en-US" dirty="0"/>
              <a:t>Website</a:t>
            </a:r>
            <a:endParaRPr lang="en-ZA" dirty="0"/>
          </a:p>
        </p:txBody>
      </p:sp>
      <p:sp>
        <p:nvSpPr>
          <p:cNvPr id="16" name="Oval 15">
            <a:extLst>
              <a:ext uri="{FF2B5EF4-FFF2-40B4-BE49-F238E27FC236}">
                <a16:creationId xmlns:a16="http://schemas.microsoft.com/office/drawing/2014/main" id="{883FB367-9560-41D1-B4DB-0D0284D31E3E}"/>
              </a:ext>
            </a:extLst>
          </p:cNvPr>
          <p:cNvSpPr/>
          <p:nvPr userDrawn="1"/>
        </p:nvSpPr>
        <p:spPr>
          <a:xfrm>
            <a:off x="3004667" y="2917733"/>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6" name="Oval 25">
            <a:extLst>
              <a:ext uri="{FF2B5EF4-FFF2-40B4-BE49-F238E27FC236}">
                <a16:creationId xmlns:a16="http://schemas.microsoft.com/office/drawing/2014/main" id="{7765916E-A562-4EC7-BECD-E09320F7CE22}"/>
              </a:ext>
            </a:extLst>
          </p:cNvPr>
          <p:cNvSpPr/>
          <p:nvPr userDrawn="1"/>
        </p:nvSpPr>
        <p:spPr>
          <a:xfrm>
            <a:off x="3477091" y="3390157"/>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Oval 26">
            <a:extLst>
              <a:ext uri="{FF2B5EF4-FFF2-40B4-BE49-F238E27FC236}">
                <a16:creationId xmlns:a16="http://schemas.microsoft.com/office/drawing/2014/main" id="{5F3BE85F-A442-4F7A-B17E-B0AD0A1A5A32}"/>
              </a:ext>
            </a:extLst>
          </p:cNvPr>
          <p:cNvSpPr/>
          <p:nvPr userDrawn="1"/>
        </p:nvSpPr>
        <p:spPr>
          <a:xfrm>
            <a:off x="2176606" y="2068627"/>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8" name="Oval 27">
            <a:extLst>
              <a:ext uri="{FF2B5EF4-FFF2-40B4-BE49-F238E27FC236}">
                <a16:creationId xmlns:a16="http://schemas.microsoft.com/office/drawing/2014/main" id="{41024262-F018-4B83-BC12-AE595F2BBD39}"/>
              </a:ext>
            </a:extLst>
          </p:cNvPr>
          <p:cNvSpPr/>
          <p:nvPr userDrawn="1"/>
        </p:nvSpPr>
        <p:spPr>
          <a:xfrm>
            <a:off x="3497933" y="2018703"/>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Oval 28">
            <a:extLst>
              <a:ext uri="{FF2B5EF4-FFF2-40B4-BE49-F238E27FC236}">
                <a16:creationId xmlns:a16="http://schemas.microsoft.com/office/drawing/2014/main" id="{39AA664F-1891-4089-A1EC-D4D78A20D903}"/>
              </a:ext>
            </a:extLst>
          </p:cNvPr>
          <p:cNvSpPr/>
          <p:nvPr userDrawn="1"/>
        </p:nvSpPr>
        <p:spPr>
          <a:xfrm>
            <a:off x="3438860" y="4711087"/>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30" name="Straight Connector 29">
            <a:extLst>
              <a:ext uri="{FF2B5EF4-FFF2-40B4-BE49-F238E27FC236}">
                <a16:creationId xmlns:a16="http://schemas.microsoft.com/office/drawing/2014/main" id="{C5574B58-F4FB-4017-9DA9-6F879B9007C3}"/>
              </a:ext>
            </a:extLst>
          </p:cNvPr>
          <p:cNvCxnSpPr>
            <a:cxnSpLocks/>
          </p:cNvCxnSpPr>
          <p:nvPr userDrawn="1"/>
        </p:nvCxnSpPr>
        <p:spPr>
          <a:xfrm flipV="1">
            <a:off x="2874362" y="4154407"/>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CF129E-ECF4-486F-B299-1D7AB5F17351}"/>
              </a:ext>
            </a:extLst>
          </p:cNvPr>
          <p:cNvCxnSpPr>
            <a:cxnSpLocks/>
          </p:cNvCxnSpPr>
          <p:nvPr userDrawn="1"/>
        </p:nvCxnSpPr>
        <p:spPr>
          <a:xfrm flipH="1" flipV="1">
            <a:off x="2874362" y="1401738"/>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072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294365-4003-437C-A0F5-524248E374DD}"/>
              </a:ext>
            </a:extLst>
          </p:cNvPr>
          <p:cNvSpPr/>
          <p:nvPr userDrawn="1"/>
        </p:nvSpPr>
        <p:spPr>
          <a:xfrm>
            <a:off x="0"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id="{7EFA281E-522D-4FF3-9C5D-ABFB832C7091}"/>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Rectangle 22" title="Overlay Graphic">
            <a:extLst>
              <a:ext uri="{FF2B5EF4-FFF2-40B4-BE49-F238E27FC236}">
                <a16:creationId xmlns:a16="http://schemas.microsoft.com/office/drawing/2014/main" id="{91AAC7D0-2F52-4711-BE35-1406E978A9C9}"/>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Title 1">
            <a:extLst>
              <a:ext uri="{FF2B5EF4-FFF2-40B4-BE49-F238E27FC236}">
                <a16:creationId xmlns:a16="http://schemas.microsoft.com/office/drawing/2014/main" id="{E5F6BFFB-AC1F-469E-BF67-102C61E468AE}"/>
              </a:ext>
            </a:extLst>
          </p:cNvPr>
          <p:cNvSpPr>
            <a:spLocks noGrp="1"/>
          </p:cNvSpPr>
          <p:nvPr>
            <p:ph type="ctrTitle" hasCustomPrompt="1"/>
          </p:nvPr>
        </p:nvSpPr>
        <p:spPr>
          <a:xfrm>
            <a:off x="758917" y="3907857"/>
            <a:ext cx="5167824" cy="1532849"/>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dirty="0"/>
              <a:t>Presentation cover option</a:t>
            </a:r>
            <a:endParaRPr lang="en-ZA" dirty="0"/>
          </a:p>
        </p:txBody>
      </p:sp>
      <p:sp>
        <p:nvSpPr>
          <p:cNvPr id="25" name="Subtitle 2">
            <a:extLst>
              <a:ext uri="{FF2B5EF4-FFF2-40B4-BE49-F238E27FC236}">
                <a16:creationId xmlns:a16="http://schemas.microsoft.com/office/drawing/2014/main" id="{569475B0-300D-4DAC-9037-4A7165C20127}"/>
              </a:ext>
            </a:extLst>
          </p:cNvPr>
          <p:cNvSpPr>
            <a:spLocks noGrp="1"/>
          </p:cNvSpPr>
          <p:nvPr>
            <p:ph type="subTitle" idx="1"/>
          </p:nvPr>
        </p:nvSpPr>
        <p:spPr>
          <a:xfrm>
            <a:off x="758152" y="5489089"/>
            <a:ext cx="5167824" cy="691666"/>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26" name="Rectangle 25" title="Overlay Graphic">
            <a:extLst>
              <a:ext uri="{FF2B5EF4-FFF2-40B4-BE49-F238E27FC236}">
                <a16:creationId xmlns:a16="http://schemas.microsoft.com/office/drawing/2014/main" id="{AD6363D5-DBCE-486B-BFAD-F4486CCB439E}"/>
              </a:ext>
            </a:extLst>
          </p:cNvPr>
          <p:cNvSpPr/>
          <p:nvPr userDrawn="1"/>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7" name="Picture 26">
            <a:extLst>
              <a:ext uri="{FF2B5EF4-FFF2-40B4-BE49-F238E27FC236}">
                <a16:creationId xmlns:a16="http://schemas.microsoft.com/office/drawing/2014/main" id="{8ADF6F8F-C843-46C9-BCAE-3A814A33C0F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644589" y="580702"/>
            <a:ext cx="1346855" cy="519653"/>
          </a:xfrm>
          <a:prstGeom prst="rect">
            <a:avLst/>
          </a:prstGeom>
        </p:spPr>
      </p:pic>
      <p:cxnSp>
        <p:nvCxnSpPr>
          <p:cNvPr id="33" name="Straight Connector 32">
            <a:extLst>
              <a:ext uri="{FF2B5EF4-FFF2-40B4-BE49-F238E27FC236}">
                <a16:creationId xmlns:a16="http://schemas.microsoft.com/office/drawing/2014/main" id="{FE3C30B5-B1F5-4F75-B228-FD8CA3FBF33D}"/>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ECDD84-471C-4235-9B29-BC10612DDC1E}"/>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1354EEE-2DC5-4D1B-9807-25660421A04D}"/>
              </a:ext>
            </a:extLst>
          </p:cNvPr>
          <p:cNvSpPr>
            <a:spLocks noGrp="1"/>
          </p:cNvSpPr>
          <p:nvPr>
            <p:ph type="pic" sz="quarter" idx="10" hasCustomPrompt="1"/>
          </p:nvPr>
        </p:nvSpPr>
        <p:spPr>
          <a:xfrm>
            <a:off x="0" y="0"/>
            <a:ext cx="12192000" cy="6704013"/>
          </a:xfrm>
        </p:spPr>
        <p:txBody>
          <a:bodyPr rIns="396000" anchor="ctr"/>
          <a:lstStyle>
            <a:lvl1pPr marL="0" indent="0" algn="r">
              <a:buNone/>
              <a:defRPr i="1"/>
            </a:lvl1pPr>
          </a:lstStyle>
          <a:p>
            <a:r>
              <a:rPr lang="en-ZA" dirty="0"/>
              <a:t>Insert or Drag &amp; Drop your Photo</a:t>
            </a:r>
          </a:p>
        </p:txBody>
      </p:sp>
      <p:sp>
        <p:nvSpPr>
          <p:cNvPr id="27" name="Rectangle 26">
            <a:extLst>
              <a:ext uri="{FF2B5EF4-FFF2-40B4-BE49-F238E27FC236}">
                <a16:creationId xmlns:a16="http://schemas.microsoft.com/office/drawing/2014/main" id="{65618A6D-2D01-4E48-A214-E027E1DF2926}"/>
              </a:ext>
            </a:extLst>
          </p:cNvPr>
          <p:cNvSpPr/>
          <p:nvPr userDrawn="1"/>
        </p:nvSpPr>
        <p:spPr>
          <a:xfrm>
            <a:off x="-1" y="6704160"/>
            <a:ext cx="12191999"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Rectangle 27">
            <a:extLst>
              <a:ext uri="{FF2B5EF4-FFF2-40B4-BE49-F238E27FC236}">
                <a16:creationId xmlns:a16="http://schemas.microsoft.com/office/drawing/2014/main" id="{6D3A6A3E-8350-4459-B8CC-EAD99A470244}"/>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title="Overlay Graphic">
            <a:extLst>
              <a:ext uri="{FF2B5EF4-FFF2-40B4-BE49-F238E27FC236}">
                <a16:creationId xmlns:a16="http://schemas.microsoft.com/office/drawing/2014/main" id="{116BA484-94A7-491B-8880-A549E58F3024}"/>
              </a:ext>
            </a:extLst>
          </p:cNvPr>
          <p:cNvSpPr/>
          <p:nvPr userDrawn="1"/>
        </p:nvSpPr>
        <p:spPr bwMode="ltGray">
          <a:xfrm>
            <a:off x="441325" y="3897168"/>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58917" y="3907857"/>
            <a:ext cx="5167824" cy="1532849"/>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dirty="0"/>
              <a:t>Presentation cover option</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58152" y="5489089"/>
            <a:ext cx="5167824" cy="691666"/>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9" name="Rectangle 8" title="Overlay Graphic">
            <a:extLst>
              <a:ext uri="{FF2B5EF4-FFF2-40B4-BE49-F238E27FC236}">
                <a16:creationId xmlns:a16="http://schemas.microsoft.com/office/drawing/2014/main" id="{C7502B15-7A29-47F1-B4E2-978F0C462B12}"/>
              </a:ext>
            </a:extLst>
          </p:cNvPr>
          <p:cNvSpPr/>
          <p:nvPr userDrawn="1"/>
        </p:nvSpPr>
        <p:spPr bwMode="ltGray">
          <a:xfrm>
            <a:off x="441324" y="210465"/>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a:extLst>
              <a:ext uri="{FF2B5EF4-FFF2-40B4-BE49-F238E27FC236}">
                <a16:creationId xmlns:a16="http://schemas.microsoft.com/office/drawing/2014/main" id="{3EF8196B-825A-4D0A-BFD3-FE474A8D026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644589" y="580702"/>
            <a:ext cx="1346855" cy="519653"/>
          </a:xfrm>
          <a:prstGeom prst="rect">
            <a:avLst/>
          </a:prstGeom>
        </p:spPr>
      </p:pic>
      <p:cxnSp>
        <p:nvCxnSpPr>
          <p:cNvPr id="22" name="Straight Connector 21">
            <a:extLst>
              <a:ext uri="{FF2B5EF4-FFF2-40B4-BE49-F238E27FC236}">
                <a16:creationId xmlns:a16="http://schemas.microsoft.com/office/drawing/2014/main" id="{61788227-A423-4EF0-AD07-12996A738B02}"/>
              </a:ext>
            </a:extLst>
          </p:cNvPr>
          <p:cNvCxnSpPr>
            <a:cxnSpLocks/>
          </p:cNvCxnSpPr>
          <p:nvPr userDrawn="1"/>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A9D355-57CC-4CE6-BAD3-D2C3735E3850}"/>
              </a:ext>
            </a:extLst>
          </p:cNvPr>
          <p:cNvCxnSpPr>
            <a:cxnSpLocks/>
          </p:cNvCxnSpPr>
          <p:nvPr userDrawn="1"/>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20" name="Oval 19" descr="Cover Title Graphic (Move me around)">
            <a:extLst>
              <a:ext uri="{FF2B5EF4-FFF2-40B4-BE49-F238E27FC236}">
                <a16:creationId xmlns:a16="http://schemas.microsoft.com/office/drawing/2014/main" id="{22DB2211-43FB-4DED-A78D-B675BA45FB49}"/>
              </a:ext>
            </a:extLst>
          </p:cNvPr>
          <p:cNvSpPr/>
          <p:nvPr userDrawn="1"/>
        </p:nvSpPr>
        <p:spPr>
          <a:xfrm>
            <a:off x="2143138" y="1038995"/>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1" name="Group 20" descr="Cover Title Graphic (Move me around)">
            <a:extLst>
              <a:ext uri="{FF2B5EF4-FFF2-40B4-BE49-F238E27FC236}">
                <a16:creationId xmlns:a16="http://schemas.microsoft.com/office/drawing/2014/main" id="{AD95DECB-9715-4C50-BF9D-619FD8182B17}"/>
              </a:ext>
            </a:extLst>
          </p:cNvPr>
          <p:cNvGrpSpPr/>
          <p:nvPr userDrawn="1"/>
        </p:nvGrpSpPr>
        <p:grpSpPr>
          <a:xfrm>
            <a:off x="3752763" y="2652121"/>
            <a:ext cx="1022532" cy="1022532"/>
            <a:chOff x="3775686" y="2602347"/>
            <a:chExt cx="1022532" cy="1022532"/>
          </a:xfrm>
        </p:grpSpPr>
        <p:sp>
          <p:nvSpPr>
            <p:cNvPr id="23" name="Oval 22">
              <a:extLst>
                <a:ext uri="{FF2B5EF4-FFF2-40B4-BE49-F238E27FC236}">
                  <a16:creationId xmlns:a16="http://schemas.microsoft.com/office/drawing/2014/main" id="{CB44883B-F11E-41B5-9FEB-ED560A239A0E}"/>
                </a:ext>
              </a:extLst>
            </p:cNvPr>
            <p:cNvSpPr/>
            <p:nvPr/>
          </p:nvSpPr>
          <p:spPr>
            <a:xfrm>
              <a:off x="3775686" y="2602347"/>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A0712D12-C314-4A6A-9003-E94F4CC995C4}"/>
                </a:ext>
              </a:extLst>
            </p:cNvPr>
            <p:cNvSpPr/>
            <p:nvPr/>
          </p:nvSpPr>
          <p:spPr>
            <a:xfrm>
              <a:off x="4257769" y="3084430"/>
              <a:ext cx="58366" cy="58366"/>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26" name="Group 25" descr="Cover Title Graphic (Rotate me)">
            <a:extLst>
              <a:ext uri="{FF2B5EF4-FFF2-40B4-BE49-F238E27FC236}">
                <a16:creationId xmlns:a16="http://schemas.microsoft.com/office/drawing/2014/main" id="{4CDDFE0A-CF92-4F5D-9A01-CDE02D1D5B61}"/>
              </a:ext>
            </a:extLst>
          </p:cNvPr>
          <p:cNvGrpSpPr/>
          <p:nvPr userDrawn="1"/>
        </p:nvGrpSpPr>
        <p:grpSpPr>
          <a:xfrm>
            <a:off x="1952144" y="833521"/>
            <a:ext cx="2678654" cy="2720745"/>
            <a:chOff x="1952144" y="833521"/>
            <a:chExt cx="2678654" cy="2720745"/>
          </a:xfrm>
        </p:grpSpPr>
        <p:sp>
          <p:nvSpPr>
            <p:cNvPr id="29" name="Oval 28">
              <a:extLst>
                <a:ext uri="{FF2B5EF4-FFF2-40B4-BE49-F238E27FC236}">
                  <a16:creationId xmlns:a16="http://schemas.microsoft.com/office/drawing/2014/main" id="{CE218AD4-04AC-496E-81D4-3E9AB3797536}"/>
                </a:ext>
              </a:extLst>
            </p:cNvPr>
            <p:cNvSpPr/>
            <p:nvPr/>
          </p:nvSpPr>
          <p:spPr>
            <a:xfrm>
              <a:off x="1952144" y="833521"/>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30" name="Straight Connector 29">
              <a:extLst>
                <a:ext uri="{FF2B5EF4-FFF2-40B4-BE49-F238E27FC236}">
                  <a16:creationId xmlns:a16="http://schemas.microsoft.com/office/drawing/2014/main" id="{C4E3872F-2849-4F1E-AA5C-000A13FFE98A}"/>
                </a:ext>
              </a:extLst>
            </p:cNvPr>
            <p:cNvCxnSpPr>
              <a:cxnSpLocks/>
            </p:cNvCxnSpPr>
            <p:nvPr/>
          </p:nvCxnSpPr>
          <p:spPr>
            <a:xfrm>
              <a:off x="2125238" y="1027660"/>
              <a:ext cx="2332466" cy="233246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98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title="Overlay Graphic">
            <a:extLst>
              <a:ext uri="{FF2B5EF4-FFF2-40B4-BE49-F238E27FC236}">
                <a16:creationId xmlns:a16="http://schemas.microsoft.com/office/drawing/2014/main" id="{1FE4E1AC-B5B2-4E9A-91BE-8FD5C03079FD}"/>
              </a:ext>
            </a:extLst>
          </p:cNvPr>
          <p:cNvSpPr/>
          <p:nvPr userDrawn="1"/>
        </p:nvSpPr>
        <p:spPr bwMode="ltGray">
          <a:xfrm>
            <a:off x="6894288" y="3897168"/>
            <a:ext cx="5008820"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title="Overlay Graphic">
            <a:extLst>
              <a:ext uri="{FF2B5EF4-FFF2-40B4-BE49-F238E27FC236}">
                <a16:creationId xmlns:a16="http://schemas.microsoft.com/office/drawing/2014/main" id="{F99B621E-651C-4C89-A9C4-28A012B85846}"/>
              </a:ext>
            </a:extLst>
          </p:cNvPr>
          <p:cNvSpPr/>
          <p:nvPr userDrawn="1"/>
        </p:nvSpPr>
        <p:spPr bwMode="ltGray">
          <a:xfrm>
            <a:off x="6894288" y="210465"/>
            <a:ext cx="5008820"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2" name="Straight Connector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3897168"/>
            <a:ext cx="4456700" cy="1610532"/>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dirty="0"/>
              <a:t>Click to edit title style</a:t>
            </a:r>
            <a:endParaRPr lang="en-ZA" dirty="0"/>
          </a:p>
        </p:txBody>
      </p:sp>
      <p:sp>
        <p:nvSpPr>
          <p:cNvPr id="7" name="Subtitle 2">
            <a:extLst>
              <a:ext uri="{FF2B5EF4-FFF2-40B4-BE49-F238E27FC236}">
                <a16:creationId xmlns:a16="http://schemas.microsoft.com/office/drawing/2014/main" id="{79D4DA45-533D-4DE3-AFCB-71AD09187A4C}"/>
              </a:ext>
            </a:extLst>
          </p:cNvPr>
          <p:cNvSpPr>
            <a:spLocks noGrp="1"/>
          </p:cNvSpPr>
          <p:nvPr>
            <p:ph type="subTitle" idx="1"/>
          </p:nvPr>
        </p:nvSpPr>
        <p:spPr>
          <a:xfrm>
            <a:off x="7162800" y="5558598"/>
            <a:ext cx="4456699" cy="1048939"/>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pic>
        <p:nvPicPr>
          <p:cNvPr id="10" name="Picture 9">
            <a:extLst>
              <a:ext uri="{FF2B5EF4-FFF2-40B4-BE49-F238E27FC236}">
                <a16:creationId xmlns:a16="http://schemas.microsoft.com/office/drawing/2014/main" id="{22CF4172-29E1-4D30-904A-8BD5113C18A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272644" y="580702"/>
            <a:ext cx="1346855" cy="519653"/>
          </a:xfrm>
          <a:prstGeom prst="rect">
            <a:avLst/>
          </a:prstGeom>
        </p:spPr>
      </p:pic>
      <p:cxnSp>
        <p:nvCxnSpPr>
          <p:cNvPr id="25" name="Straight Connector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1DE6450-88E3-478B-8298-FD7C76A2FAB8}"/>
              </a:ext>
            </a:extLst>
          </p:cNvPr>
          <p:cNvSpPr/>
          <p:nvPr userDrawn="1"/>
        </p:nvSpPr>
        <p:spPr>
          <a:xfrm>
            <a:off x="2176606" y="2187602"/>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Tree>
    <p:extLst>
      <p:ext uri="{BB962C8B-B14F-4D97-AF65-F5344CB8AC3E}">
        <p14:creationId xmlns:p14="http://schemas.microsoft.com/office/powerpoint/2010/main" val="3585302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hoto">
    <p:bg>
      <p:bgPr>
        <a:solidFill>
          <a:schemeClr val="tx1"/>
        </a:solidFill>
        <a:effectLst/>
      </p:bgPr>
    </p:bg>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EBC7E09B-F6F8-4471-974B-65A91E899D25}"/>
              </a:ext>
            </a:extLst>
          </p:cNvPr>
          <p:cNvSpPr>
            <a:spLocks noGrp="1"/>
          </p:cNvSpPr>
          <p:nvPr>
            <p:ph type="pic" sz="quarter" idx="10" hasCustomPrompt="1"/>
          </p:nvPr>
        </p:nvSpPr>
        <p:spPr>
          <a:xfrm>
            <a:off x="0" y="0"/>
            <a:ext cx="12192000" cy="6704013"/>
          </a:xfrm>
        </p:spPr>
        <p:txBody>
          <a:bodyPr lIns="396000" rIns="0" anchor="ctr"/>
          <a:lstStyle>
            <a:lvl1pPr marL="0" indent="0" algn="l">
              <a:buNone/>
              <a:defRPr i="1"/>
            </a:lvl1pPr>
          </a:lstStyle>
          <a:p>
            <a:r>
              <a:rPr lang="en-ZA" dirty="0"/>
              <a:t>Insert or Drag &amp; Drop your Photo2</a:t>
            </a:r>
          </a:p>
        </p:txBody>
      </p:sp>
      <p:sp>
        <p:nvSpPr>
          <p:cNvPr id="13" name="Rectangle 12">
            <a:extLst>
              <a:ext uri="{FF2B5EF4-FFF2-40B4-BE49-F238E27FC236}">
                <a16:creationId xmlns:a16="http://schemas.microsoft.com/office/drawing/2014/main" id="{AAB17F09-2FB8-477A-B617-7C7DF00E790D}"/>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id="{5766666C-26CB-43F7-98BE-26169B9B534F}"/>
              </a:ext>
            </a:extLst>
          </p:cNvPr>
          <p:cNvSpPr/>
          <p:nvPr userDrawn="1"/>
        </p:nvSpPr>
        <p:spPr>
          <a:xfrm>
            <a:off x="-1" y="6704160"/>
            <a:ext cx="1219200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title="Overlay Graphic">
            <a:extLst>
              <a:ext uri="{FF2B5EF4-FFF2-40B4-BE49-F238E27FC236}">
                <a16:creationId xmlns:a16="http://schemas.microsoft.com/office/drawing/2014/main" id="{1FE4E1AC-B5B2-4E9A-91BE-8FD5C03079FD}"/>
              </a:ext>
            </a:extLst>
          </p:cNvPr>
          <p:cNvSpPr/>
          <p:nvPr userDrawn="1"/>
        </p:nvSpPr>
        <p:spPr bwMode="ltGray">
          <a:xfrm>
            <a:off x="6894288" y="3897168"/>
            <a:ext cx="5008820"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title="Overlay Graphic">
            <a:extLst>
              <a:ext uri="{FF2B5EF4-FFF2-40B4-BE49-F238E27FC236}">
                <a16:creationId xmlns:a16="http://schemas.microsoft.com/office/drawing/2014/main" id="{F99B621E-651C-4C89-A9C4-28A012B85846}"/>
              </a:ext>
            </a:extLst>
          </p:cNvPr>
          <p:cNvSpPr/>
          <p:nvPr userDrawn="1"/>
        </p:nvSpPr>
        <p:spPr bwMode="ltGray">
          <a:xfrm>
            <a:off x="6894288" y="210465"/>
            <a:ext cx="5008820"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22" name="Straight Connector 21">
            <a:extLst>
              <a:ext uri="{FF2B5EF4-FFF2-40B4-BE49-F238E27FC236}">
                <a16:creationId xmlns:a16="http://schemas.microsoft.com/office/drawing/2014/main" id="{E6CBB339-4EA4-4FD1-9BB3-701EE80B5088}"/>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30CE77-54B1-4849-AFD3-A4118B3B1380}"/>
              </a:ext>
            </a:extLst>
          </p:cNvPr>
          <p:cNvCxnSpPr>
            <a:cxnSpLocks/>
          </p:cNvCxnSpPr>
          <p:nvPr userDrawn="1"/>
        </p:nvCxnSpPr>
        <p:spPr>
          <a:xfrm>
            <a:off x="1190310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970E0FA-1A52-40A2-A249-316F9C37CA42}"/>
              </a:ext>
            </a:extLst>
          </p:cNvPr>
          <p:cNvSpPr>
            <a:spLocks noGrp="1"/>
          </p:cNvSpPr>
          <p:nvPr>
            <p:ph type="ctrTitle" hasCustomPrompt="1"/>
          </p:nvPr>
        </p:nvSpPr>
        <p:spPr>
          <a:xfrm>
            <a:off x="7162799" y="3897168"/>
            <a:ext cx="4456700" cy="1610532"/>
          </a:xfrm>
        </p:spPr>
        <p:txBody>
          <a:bodyPr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dirty="0"/>
              <a:t>Click to edit title style</a:t>
            </a:r>
            <a:endParaRPr lang="en-ZA" dirty="0"/>
          </a:p>
        </p:txBody>
      </p:sp>
      <p:sp>
        <p:nvSpPr>
          <p:cNvPr id="7" name="Subtitle 2">
            <a:extLst>
              <a:ext uri="{FF2B5EF4-FFF2-40B4-BE49-F238E27FC236}">
                <a16:creationId xmlns:a16="http://schemas.microsoft.com/office/drawing/2014/main" id="{79D4DA45-533D-4DE3-AFCB-71AD09187A4C}"/>
              </a:ext>
            </a:extLst>
          </p:cNvPr>
          <p:cNvSpPr>
            <a:spLocks noGrp="1"/>
          </p:cNvSpPr>
          <p:nvPr>
            <p:ph type="subTitle" idx="1"/>
          </p:nvPr>
        </p:nvSpPr>
        <p:spPr>
          <a:xfrm>
            <a:off x="7162800" y="5558598"/>
            <a:ext cx="4456699" cy="1048939"/>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pic>
        <p:nvPicPr>
          <p:cNvPr id="10" name="Picture 9">
            <a:extLst>
              <a:ext uri="{FF2B5EF4-FFF2-40B4-BE49-F238E27FC236}">
                <a16:creationId xmlns:a16="http://schemas.microsoft.com/office/drawing/2014/main" id="{22CF4172-29E1-4D30-904A-8BD5113C18A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272644" y="580702"/>
            <a:ext cx="1346855" cy="519653"/>
          </a:xfrm>
          <a:prstGeom prst="rect">
            <a:avLst/>
          </a:prstGeom>
        </p:spPr>
      </p:pic>
      <p:cxnSp>
        <p:nvCxnSpPr>
          <p:cNvPr id="25" name="Straight Connector 24">
            <a:extLst>
              <a:ext uri="{FF2B5EF4-FFF2-40B4-BE49-F238E27FC236}">
                <a16:creationId xmlns:a16="http://schemas.microsoft.com/office/drawing/2014/main" id="{719794C5-08DF-4384-90C5-733845C8C7D9}"/>
              </a:ext>
            </a:extLst>
          </p:cNvPr>
          <p:cNvCxnSpPr>
            <a:cxnSpLocks/>
          </p:cNvCxnSpPr>
          <p:nvPr userDrawn="1"/>
        </p:nvCxnSpPr>
        <p:spPr>
          <a:xfrm>
            <a:off x="6894288"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071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601682" y="1152000"/>
            <a:ext cx="10999767" cy="50392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D93E3A8D-44B7-4CCB-AEEA-A0EF560F1504}"/>
              </a:ext>
            </a:extLst>
          </p:cNvPr>
          <p:cNvSpPr>
            <a:spLocks noGrp="1"/>
          </p:cNvSpPr>
          <p:nvPr>
            <p:ph type="sldNum" sz="quarter" idx="13"/>
          </p:nvPr>
        </p:nvSpPr>
        <p:spPr/>
        <p:txBody>
          <a:bodyPr/>
          <a:lstStyle/>
          <a:p>
            <a:r>
              <a:rPr lang="en-ZA" dirty="0"/>
              <a:t>page </a:t>
            </a:r>
            <a:fld id="{19B51A1E-902D-48AF-9020-955120F399B6}" type="slidenum">
              <a:rPr lang="en-ZA" b="1" i="1" smtClean="0"/>
              <a:pPr/>
              <a:t>‹#›</a:t>
            </a:fld>
            <a:endParaRPr lang="en-ZA" b="1" i="1" dirty="0"/>
          </a:p>
        </p:txBody>
      </p:sp>
      <p:sp>
        <p:nvSpPr>
          <p:cNvPr id="6" name="Title 5">
            <a:extLst>
              <a:ext uri="{FF2B5EF4-FFF2-40B4-BE49-F238E27FC236}">
                <a16:creationId xmlns:a16="http://schemas.microsoft.com/office/drawing/2014/main" id="{9E58A019-6601-4FFB-9A68-628873651CF3}"/>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CA47B37-80B0-5A4F-BDC3-DE42D5B2D34F}"/>
              </a:ext>
              <a:ext uri="{C183D7F6-B498-43B3-948B-1728B52AA6E4}">
                <adec:decorative xmlns:adec="http://schemas.microsoft.com/office/drawing/2017/decorative" val="1"/>
              </a:ext>
            </a:extLst>
          </p:cNvPr>
          <p:cNvSpPr/>
          <p:nvPr userDrawn="1"/>
        </p:nvSpPr>
        <p:spPr>
          <a:xfrm>
            <a:off x="1226695"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523875"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1024282"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1024282"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23" name="Oval 22">
            <a:extLst>
              <a:ext uri="{FF2B5EF4-FFF2-40B4-BE49-F238E27FC236}">
                <a16:creationId xmlns:a16="http://schemas.microsoft.com/office/drawing/2014/main" id="{1A6AC2DF-47CD-A743-A120-FBE75B801CF3}"/>
              </a:ext>
              <a:ext uri="{C183D7F6-B498-43B3-948B-1728B52AA6E4}">
                <adec:decorative xmlns:adec="http://schemas.microsoft.com/office/drawing/2017/decorative" val="1"/>
              </a:ext>
            </a:extLst>
          </p:cNvPr>
          <p:cNvSpPr/>
          <p:nvPr userDrawn="1"/>
        </p:nvSpPr>
        <p:spPr>
          <a:xfrm>
            <a:off x="3357554" y="2412312"/>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54734"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55141"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55141"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24" name="Oval 23">
            <a:extLst>
              <a:ext uri="{FF2B5EF4-FFF2-40B4-BE49-F238E27FC236}">
                <a16:creationId xmlns:a16="http://schemas.microsoft.com/office/drawing/2014/main" id="{17E0F6BC-FBF2-3048-B833-61609739028C}"/>
              </a:ext>
              <a:ext uri="{C183D7F6-B498-43B3-948B-1728B52AA6E4}">
                <adec:decorative xmlns:adec="http://schemas.microsoft.com/office/drawing/2017/decorative" val="1"/>
              </a:ext>
            </a:extLst>
          </p:cNvPr>
          <p:cNvSpPr/>
          <p:nvPr userDrawn="1"/>
        </p:nvSpPr>
        <p:spPr>
          <a:xfrm>
            <a:off x="5488413"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855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86000"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86000"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25" name="Oval 24">
            <a:extLst>
              <a:ext uri="{FF2B5EF4-FFF2-40B4-BE49-F238E27FC236}">
                <a16:creationId xmlns:a16="http://schemas.microsoft.com/office/drawing/2014/main" id="{D0B0310F-833E-864C-9FB7-B2B2A6714808}"/>
              </a:ext>
              <a:ext uri="{C183D7F6-B498-43B3-948B-1728B52AA6E4}">
                <adec:decorative xmlns:adec="http://schemas.microsoft.com/office/drawing/2017/decorative" val="1"/>
              </a:ext>
            </a:extLst>
          </p:cNvPr>
          <p:cNvSpPr/>
          <p:nvPr userDrawn="1"/>
        </p:nvSpPr>
        <p:spPr>
          <a:xfrm>
            <a:off x="7619272" y="2412312"/>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9164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416859"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416859"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26" name="Oval 25">
            <a:extLst>
              <a:ext uri="{FF2B5EF4-FFF2-40B4-BE49-F238E27FC236}">
                <a16:creationId xmlns:a16="http://schemas.microsoft.com/office/drawing/2014/main" id="{F906D597-BA39-4C4D-833F-CC0EE989B51C}"/>
              </a:ext>
              <a:ext uri="{C183D7F6-B498-43B3-948B-1728B52AA6E4}">
                <adec:decorative xmlns:adec="http://schemas.microsoft.com/office/drawing/2017/decorative" val="1"/>
              </a:ext>
            </a:extLst>
          </p:cNvPr>
          <p:cNvSpPr/>
          <p:nvPr userDrawn="1"/>
        </p:nvSpPr>
        <p:spPr>
          <a:xfrm>
            <a:off x="9750130"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4731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47717"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47717"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7" name="Footer Placeholder 6">
            <a:extLst>
              <a:ext uri="{FF2B5EF4-FFF2-40B4-BE49-F238E27FC236}">
                <a16:creationId xmlns:a16="http://schemas.microsoft.com/office/drawing/2014/main" id="{70DA538E-510B-4461-9710-1A6EAA4B8948}"/>
              </a:ext>
            </a:extLst>
          </p:cNvPr>
          <p:cNvSpPr>
            <a:spLocks noGrp="1"/>
          </p:cNvSpPr>
          <p:nvPr>
            <p:ph type="ftr" sz="quarter" idx="51"/>
          </p:nvPr>
        </p:nvSpPr>
        <p:spPr/>
        <p:txBody>
          <a:bodyPr/>
          <a:lstStyle/>
          <a:p>
            <a:r>
              <a:rPr lang="en-ZA" dirty="0"/>
              <a:t>Add a footer</a:t>
            </a:r>
          </a:p>
        </p:txBody>
      </p:sp>
      <p:sp>
        <p:nvSpPr>
          <p:cNvPr id="18" name="Slide Number Placeholder 17">
            <a:extLst>
              <a:ext uri="{FF2B5EF4-FFF2-40B4-BE49-F238E27FC236}">
                <a16:creationId xmlns:a16="http://schemas.microsoft.com/office/drawing/2014/main" id="{B47FA9C2-43A2-4271-ABC9-7BAD6464148D}"/>
              </a:ext>
            </a:extLst>
          </p:cNvPr>
          <p:cNvSpPr>
            <a:spLocks noGrp="1"/>
          </p:cNvSpPr>
          <p:nvPr>
            <p:ph type="sldNum" sz="quarter" idx="52"/>
          </p:nvPr>
        </p:nvSpPr>
        <p:spPr/>
        <p:txBody>
          <a:bodyPr/>
          <a:lstStyle/>
          <a:p>
            <a:r>
              <a:rPr lang="en-ZA" dirty="0"/>
              <a:t>page </a:t>
            </a:r>
            <a:fld id="{19B51A1E-902D-48AF-9020-955120F399B6}" type="slidenum">
              <a:rPr lang="en-ZA" b="1" i="1" smtClean="0"/>
              <a:pPr/>
              <a:t>‹#›</a:t>
            </a:fld>
            <a:endParaRPr lang="en-ZA" b="1" i="1" dirty="0"/>
          </a:p>
        </p:txBody>
      </p:sp>
      <p:sp>
        <p:nvSpPr>
          <p:cNvPr id="19" name="Title 18">
            <a:extLst>
              <a:ext uri="{FF2B5EF4-FFF2-40B4-BE49-F238E27FC236}">
                <a16:creationId xmlns:a16="http://schemas.microsoft.com/office/drawing/2014/main" id="{8350FCD5-4151-44A8-917B-4D66C8F1475E}"/>
              </a:ext>
            </a:extLst>
          </p:cNvPr>
          <p:cNvSpPr>
            <a:spLocks noGrp="1"/>
          </p:cNvSpPr>
          <p:nvPr>
            <p:ph type="title"/>
          </p:nvPr>
        </p:nvSpPr>
        <p:spPr/>
        <p:txBody>
          <a:bodyPr/>
          <a:lstStyle/>
          <a:p>
            <a:r>
              <a:rPr lang="en-US"/>
              <a:t>Click to edit Master title style</a:t>
            </a:r>
            <a:endParaRPr lang="en-ZA"/>
          </a:p>
        </p:txBody>
      </p:sp>
      <p:sp>
        <p:nvSpPr>
          <p:cNvPr id="32" name="Text Placeholder 4">
            <a:extLst>
              <a:ext uri="{FF2B5EF4-FFF2-40B4-BE49-F238E27FC236}">
                <a16:creationId xmlns:a16="http://schemas.microsoft.com/office/drawing/2014/main" id="{2D65EEF7-301B-486F-AC58-F8095230D28B}"/>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5" name="Oval 34">
            <a:extLst>
              <a:ext uri="{FF2B5EF4-FFF2-40B4-BE49-F238E27FC236}">
                <a16:creationId xmlns:a16="http://schemas.microsoft.com/office/drawing/2014/main" id="{7D27D67C-932D-4270-A0E5-6F1F9315A231}"/>
              </a:ext>
              <a:ext uri="{C183D7F6-B498-43B3-948B-1728B52AA6E4}">
                <adec:decorative xmlns:adec="http://schemas.microsoft.com/office/drawing/2017/decorative" val="1"/>
              </a:ext>
            </a:extLst>
          </p:cNvPr>
          <p:cNvSpPr/>
          <p:nvPr userDrawn="1"/>
        </p:nvSpPr>
        <p:spPr>
          <a:xfrm>
            <a:off x="8799424" y="3025950"/>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6" name="Oval 35">
            <a:extLst>
              <a:ext uri="{FF2B5EF4-FFF2-40B4-BE49-F238E27FC236}">
                <a16:creationId xmlns:a16="http://schemas.microsoft.com/office/drawing/2014/main" id="{C987A1EC-DB2A-4AA3-8590-C488A6082E11}"/>
              </a:ext>
              <a:ext uri="{C183D7F6-B498-43B3-948B-1728B52AA6E4}">
                <adec:decorative xmlns:adec="http://schemas.microsoft.com/office/drawing/2017/decorative" val="1"/>
              </a:ext>
            </a:extLst>
          </p:cNvPr>
          <p:cNvSpPr/>
          <p:nvPr userDrawn="1"/>
        </p:nvSpPr>
        <p:spPr>
          <a:xfrm>
            <a:off x="2761124" y="2942103"/>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01681" y="1152000"/>
            <a:ext cx="5400000" cy="50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p:nvPr>
        </p:nvSpPr>
        <p:spPr>
          <a:xfrm>
            <a:off x="6190318" y="1152525"/>
            <a:ext cx="5400000" cy="5038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Footer Placeholder 1">
            <a:extLst>
              <a:ext uri="{FF2B5EF4-FFF2-40B4-BE49-F238E27FC236}">
                <a16:creationId xmlns:a16="http://schemas.microsoft.com/office/drawing/2014/main" id="{DCA7A7A7-C80D-4495-B14B-6296A7579845}"/>
              </a:ext>
            </a:extLst>
          </p:cNvPr>
          <p:cNvSpPr>
            <a:spLocks noGrp="1"/>
          </p:cNvSpPr>
          <p:nvPr>
            <p:ph type="ftr" sz="quarter" idx="13"/>
          </p:nvPr>
        </p:nvSpPr>
        <p:spPr/>
        <p:txBody>
          <a:bodyPr/>
          <a:lstStyle/>
          <a:p>
            <a:r>
              <a:rPr lang="en-ZA" dirty="0"/>
              <a:t>Add a footer</a:t>
            </a:r>
          </a:p>
        </p:txBody>
      </p:sp>
      <p:sp>
        <p:nvSpPr>
          <p:cNvPr id="8" name="Slide Number Placeholder 7">
            <a:extLst>
              <a:ext uri="{FF2B5EF4-FFF2-40B4-BE49-F238E27FC236}">
                <a16:creationId xmlns:a16="http://schemas.microsoft.com/office/drawing/2014/main" id="{9A841D61-5F98-4EC4-B787-EB5615085709}"/>
              </a:ext>
            </a:extLst>
          </p:cNvPr>
          <p:cNvSpPr>
            <a:spLocks noGrp="1"/>
          </p:cNvSpPr>
          <p:nvPr>
            <p:ph type="sldNum" sz="quarter" idx="14"/>
          </p:nvPr>
        </p:nvSpPr>
        <p:spPr/>
        <p:txBody>
          <a:bodyPr/>
          <a:lstStyle/>
          <a:p>
            <a:r>
              <a:rPr lang="en-ZA" dirty="0"/>
              <a:t>page </a:t>
            </a:r>
            <a:fld id="{19B51A1E-902D-48AF-9020-955120F399B6}" type="slidenum">
              <a:rPr lang="en-ZA" b="1" i="1" smtClean="0"/>
              <a:pPr/>
              <a:t>‹#›</a:t>
            </a:fld>
            <a:endParaRPr lang="en-ZA" b="1" i="1" dirty="0"/>
          </a:p>
        </p:txBody>
      </p:sp>
      <p:sp>
        <p:nvSpPr>
          <p:cNvPr id="9" name="Title 8">
            <a:extLst>
              <a:ext uri="{FF2B5EF4-FFF2-40B4-BE49-F238E27FC236}">
                <a16:creationId xmlns:a16="http://schemas.microsoft.com/office/drawing/2014/main" id="{2C05FD31-A7DF-49EF-9D28-882C100E5830}"/>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601682" y="1152000"/>
            <a:ext cx="5400000" cy="360000"/>
          </a:xfr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601682" y="1584000"/>
            <a:ext cx="5400000" cy="46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190318" y="1584325"/>
            <a:ext cx="5400000" cy="460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p:nvPr>
        </p:nvSpPr>
        <p:spPr>
          <a:xfrm>
            <a:off x="6190318" y="1152525"/>
            <a:ext cx="5400000" cy="358775"/>
          </a:xfrm>
        </p:spPr>
        <p:txBody>
          <a:bodyPr/>
          <a:lstStyle>
            <a:lvl1pPr marL="0" indent="0">
              <a:buNone/>
              <a:defRPr sz="2400" b="1"/>
            </a:lvl1pPr>
          </a:lstStyle>
          <a:p>
            <a:pPr lvl="0"/>
            <a:r>
              <a:rPr lang="en-US"/>
              <a:t>Edit Master text styles</a:t>
            </a:r>
          </a:p>
        </p:txBody>
      </p:sp>
      <p:sp>
        <p:nvSpPr>
          <p:cNvPr id="2" name="Footer Placeholder 1">
            <a:extLst>
              <a:ext uri="{FF2B5EF4-FFF2-40B4-BE49-F238E27FC236}">
                <a16:creationId xmlns:a16="http://schemas.microsoft.com/office/drawing/2014/main" id="{AA35D8ED-2066-4E08-8401-49E9FAEFB9B6}"/>
              </a:ext>
            </a:extLst>
          </p:cNvPr>
          <p:cNvSpPr>
            <a:spLocks noGrp="1"/>
          </p:cNvSpPr>
          <p:nvPr>
            <p:ph type="ftr" sz="quarter" idx="14"/>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60DB73A6-9F9E-4741-8EA1-ACBEE74D0131}"/>
              </a:ext>
            </a:extLst>
          </p:cNvPr>
          <p:cNvSpPr>
            <a:spLocks noGrp="1"/>
          </p:cNvSpPr>
          <p:nvPr>
            <p:ph type="sldNum" sz="quarter" idx="15"/>
          </p:nvPr>
        </p:nvSpPr>
        <p:spPr/>
        <p:txBody>
          <a:bodyPr/>
          <a:lstStyle/>
          <a:p>
            <a:r>
              <a:rPr lang="en-ZA" dirty="0"/>
              <a:t>page </a:t>
            </a:r>
            <a:fld id="{19B51A1E-902D-48AF-9020-955120F399B6}" type="slidenum">
              <a:rPr lang="en-ZA" b="1" i="1" smtClean="0"/>
              <a:pPr/>
              <a:t>‹#›</a:t>
            </a:fld>
            <a:endParaRPr lang="en-ZA" b="1" i="1" dirty="0"/>
          </a:p>
        </p:txBody>
      </p:sp>
      <p:sp>
        <p:nvSpPr>
          <p:cNvPr id="10" name="Title 9">
            <a:extLst>
              <a:ext uri="{FF2B5EF4-FFF2-40B4-BE49-F238E27FC236}">
                <a16:creationId xmlns:a16="http://schemas.microsoft.com/office/drawing/2014/main" id="{9BB8B9F0-A458-406A-93FD-B51037C08306}"/>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D481522-201F-4996-9579-5F11FA4F26ED}"/>
              </a:ext>
            </a:extLst>
          </p:cNvPr>
          <p:cNvSpPr>
            <a:spLocks noGrp="1"/>
          </p:cNvSpPr>
          <p:nvPr>
            <p:ph type="ftr" sz="quarter" idx="10"/>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D944CE59-25C2-4E40-866A-15718DC5A8F3}"/>
              </a:ext>
            </a:extLst>
          </p:cNvPr>
          <p:cNvSpPr>
            <a:spLocks noGrp="1"/>
          </p:cNvSpPr>
          <p:nvPr>
            <p:ph type="sldNum" sz="quarter" idx="11"/>
          </p:nvPr>
        </p:nvSpPr>
        <p:spPr/>
        <p:txBody>
          <a:bodyPr/>
          <a:lstStyle/>
          <a:p>
            <a:r>
              <a:rPr lang="en-ZA" dirty="0"/>
              <a:t>page </a:t>
            </a:r>
            <a:fld id="{19B51A1E-902D-48AF-9020-955120F399B6}" type="slidenum">
              <a:rPr lang="en-ZA" b="1" i="1" smtClean="0"/>
              <a:pPr/>
              <a:t>‹#›</a:t>
            </a:fld>
            <a:endParaRPr lang="en-ZA" b="1" i="1" dirty="0"/>
          </a:p>
        </p:txBody>
      </p:sp>
      <p:sp>
        <p:nvSpPr>
          <p:cNvPr id="8" name="Title 7">
            <a:extLst>
              <a:ext uri="{FF2B5EF4-FFF2-40B4-BE49-F238E27FC236}">
                <a16:creationId xmlns:a16="http://schemas.microsoft.com/office/drawing/2014/main" id="{AEE8C60A-4B89-4ABC-BBDC-C63574125C5B}"/>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C79C6B-1E44-4A07-A0FA-161D3AE6E50D}"/>
              </a:ext>
            </a:extLst>
          </p:cNvPr>
          <p:cNvSpPr>
            <a:spLocks noGrp="1"/>
          </p:cNvSpPr>
          <p:nvPr>
            <p:ph type="ftr" sz="quarter" idx="10"/>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8B871DF8-D19E-460F-92D7-165B9EBE2BCD}"/>
              </a:ext>
            </a:extLst>
          </p:cNvPr>
          <p:cNvSpPr>
            <a:spLocks noGrp="1"/>
          </p:cNvSpPr>
          <p:nvPr>
            <p:ph type="sldNum" sz="quarter" idx="11"/>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8423A-8ECB-46CC-AA96-AFD30DF27259}"/>
              </a:ext>
            </a:extLst>
          </p:cNvPr>
          <p:cNvSpPr>
            <a:spLocks noGrp="1"/>
          </p:cNvSpPr>
          <p:nvPr>
            <p:ph idx="1"/>
          </p:nvPr>
        </p:nvSpPr>
        <p:spPr>
          <a:xfrm>
            <a:off x="5092700" y="1016000"/>
            <a:ext cx="6486481" cy="5108938"/>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p:nvPr>
        </p:nvSpPr>
        <p:spPr>
          <a:xfrm>
            <a:off x="601681" y="3960000"/>
            <a:ext cx="4114800" cy="2164938"/>
          </a:xfrm>
        </p:spPr>
        <p:txBody>
          <a:bodyPr/>
          <a:lstStyle>
            <a:lvl1pPr marL="0" indent="0">
              <a:buNone/>
              <a:defRPr lang="en-US"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601681" y="1016000"/>
            <a:ext cx="4114800" cy="2744226"/>
          </a:xfrm>
        </p:spPr>
        <p:txBody>
          <a:bodyPr anchor="b"/>
          <a:lstStyle>
            <a:lvl1pPr marL="0" algn="l"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a:t>Click to edit Master title style</a:t>
            </a:r>
            <a:endParaRPr lang="en-ZA" dirty="0"/>
          </a:p>
        </p:txBody>
      </p:sp>
      <p:sp>
        <p:nvSpPr>
          <p:cNvPr id="2" name="Footer Placeholder 1">
            <a:extLst>
              <a:ext uri="{FF2B5EF4-FFF2-40B4-BE49-F238E27FC236}">
                <a16:creationId xmlns:a16="http://schemas.microsoft.com/office/drawing/2014/main" id="{EDB90D34-30D8-41A0-8277-15FABE7B46E4}"/>
              </a:ext>
            </a:extLst>
          </p:cNvPr>
          <p:cNvSpPr>
            <a:spLocks noGrp="1"/>
          </p:cNvSpPr>
          <p:nvPr>
            <p:ph type="ftr" sz="quarter" idx="10"/>
          </p:nvPr>
        </p:nvSpPr>
        <p:spPr>
          <a:xfrm>
            <a:off x="601682" y="6320622"/>
            <a:ext cx="4114800" cy="226714"/>
          </a:xfrm>
        </p:spPr>
        <p:txBody>
          <a:bodyPr/>
          <a:lstStyle/>
          <a:p>
            <a:r>
              <a:rPr lang="en-ZA" dirty="0"/>
              <a:t>Add a footer</a:t>
            </a:r>
          </a:p>
        </p:txBody>
      </p:sp>
      <p:sp>
        <p:nvSpPr>
          <p:cNvPr id="5" name="Slide Number Placeholder 4">
            <a:extLst>
              <a:ext uri="{FF2B5EF4-FFF2-40B4-BE49-F238E27FC236}">
                <a16:creationId xmlns:a16="http://schemas.microsoft.com/office/drawing/2014/main" id="{2E3E9349-1106-4A24-B492-C0D854F00F1F}"/>
              </a:ext>
            </a:extLst>
          </p:cNvPr>
          <p:cNvSpPr>
            <a:spLocks noGrp="1"/>
          </p:cNvSpPr>
          <p:nvPr>
            <p:ph type="sldNum" sz="quarter" idx="11"/>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098FA49-168B-4F86-89CF-B8C8344F3316}"/>
              </a:ext>
            </a:extLst>
          </p:cNvPr>
          <p:cNvSpPr/>
          <p:nvPr userDrawn="1"/>
        </p:nvSpPr>
        <p:spPr>
          <a:xfrm>
            <a:off x="0" y="6704160"/>
            <a:ext cx="1160145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a:extLst>
              <a:ext uri="{FF2B5EF4-FFF2-40B4-BE49-F238E27FC236}">
                <a16:creationId xmlns:a16="http://schemas.microsoft.com/office/drawing/2014/main" id="{515E1821-75EB-4FF2-8952-E1945C42D14F}"/>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092699" y="1"/>
            <a:ext cx="6486482" cy="6687110"/>
          </a:xfrm>
          <a:solidFill>
            <a:schemeClr val="tx1">
              <a:lumMod val="95000"/>
              <a:lumOff val="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ZA" dirty="0"/>
              <a:t>Insert or Drag &amp; Drop your Photo</a:t>
            </a:r>
          </a:p>
        </p:txBody>
      </p:sp>
      <p:sp>
        <p:nvSpPr>
          <p:cNvPr id="12" name="Text Placeholder 3">
            <a:extLst>
              <a:ext uri="{FF2B5EF4-FFF2-40B4-BE49-F238E27FC236}">
                <a16:creationId xmlns:a16="http://schemas.microsoft.com/office/drawing/2014/main" id="{F13AC73C-8104-4F0B-B04E-FB14DCFDBDF9}"/>
              </a:ext>
            </a:extLst>
          </p:cNvPr>
          <p:cNvSpPr>
            <a:spLocks noGrp="1"/>
          </p:cNvSpPr>
          <p:nvPr>
            <p:ph type="body" sz="half" idx="2"/>
          </p:nvPr>
        </p:nvSpPr>
        <p:spPr>
          <a:xfrm>
            <a:off x="601681" y="3960000"/>
            <a:ext cx="4114800" cy="2164938"/>
          </a:xfrm>
        </p:spPr>
        <p:txBody>
          <a:bodyPr/>
          <a:lstStyle>
            <a:lvl1pPr marL="0" indent="0">
              <a:buNone/>
              <a:defRPr lang="en-US"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601679" y="1016000"/>
            <a:ext cx="4114801" cy="2744226"/>
          </a:xfrm>
        </p:spPr>
        <p:txBody>
          <a:bodyPr anchor="b"/>
          <a:lstStyle>
            <a:lvl1pPr marL="0" algn="l"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a:t>Click to edit Master title style</a:t>
            </a:r>
            <a:endParaRPr lang="en-ZA" dirty="0"/>
          </a:p>
        </p:txBody>
      </p:sp>
      <p:sp>
        <p:nvSpPr>
          <p:cNvPr id="4" name="Footer Placeholder 3">
            <a:extLst>
              <a:ext uri="{FF2B5EF4-FFF2-40B4-BE49-F238E27FC236}">
                <a16:creationId xmlns:a16="http://schemas.microsoft.com/office/drawing/2014/main" id="{876306C0-C390-4360-B704-9B0A7311FF21}"/>
              </a:ext>
            </a:extLst>
          </p:cNvPr>
          <p:cNvSpPr>
            <a:spLocks noGrp="1"/>
          </p:cNvSpPr>
          <p:nvPr>
            <p:ph type="ftr" sz="quarter" idx="14"/>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C333A53F-6548-4F5B-AAEE-2E862AEB1A4C}"/>
              </a:ext>
            </a:extLst>
          </p:cNvPr>
          <p:cNvSpPr>
            <a:spLocks noGrp="1"/>
          </p:cNvSpPr>
          <p:nvPr>
            <p:ph type="sldNum" sz="quarter" idx="15"/>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4790D010-2852-DE49-BD36-340D6725D1D5}"/>
              </a:ext>
              <a:ext uri="{C183D7F6-B498-43B3-948B-1728B52AA6E4}">
                <adec:decorative xmlns:adec="http://schemas.microsoft.com/office/drawing/2017/decorative" val="1"/>
              </a:ext>
            </a:extLst>
          </p:cNvPr>
          <p:cNvSpPr/>
          <p:nvPr userDrawn="1"/>
        </p:nvSpPr>
        <p:spPr>
          <a:xfrm>
            <a:off x="3211925" y="2412312"/>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509105"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3012253"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3012253"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18" name="Oval 17">
            <a:extLst>
              <a:ext uri="{FF2B5EF4-FFF2-40B4-BE49-F238E27FC236}">
                <a16:creationId xmlns:a16="http://schemas.microsoft.com/office/drawing/2014/main" id="{C5D02C68-EB7D-E044-99A9-658364A3B2F0}"/>
              </a:ext>
              <a:ext uri="{C183D7F6-B498-43B3-948B-1728B52AA6E4}">
                <adec:decorative xmlns:adec="http://schemas.microsoft.com/office/drawing/2017/decorative" val="1"/>
              </a:ext>
            </a:extLst>
          </p:cNvPr>
          <p:cNvSpPr/>
          <p:nvPr userDrawn="1"/>
        </p:nvSpPr>
        <p:spPr>
          <a:xfrm>
            <a:off x="5487924"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8252"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8252"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19" name="Oval 18">
            <a:extLst>
              <a:ext uri="{FF2B5EF4-FFF2-40B4-BE49-F238E27FC236}">
                <a16:creationId xmlns:a16="http://schemas.microsoft.com/office/drawing/2014/main" id="{45962E1D-1D13-2B48-9F3B-CE31039DD236}"/>
              </a:ext>
              <a:ext uri="{C183D7F6-B498-43B3-948B-1728B52AA6E4}">
                <adec:decorative xmlns:adec="http://schemas.microsoft.com/office/drawing/2017/decorative" val="1"/>
              </a:ext>
            </a:extLst>
          </p:cNvPr>
          <p:cNvSpPr/>
          <p:nvPr userDrawn="1"/>
        </p:nvSpPr>
        <p:spPr>
          <a:xfrm>
            <a:off x="7763923" y="2412312"/>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06110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564251"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564251"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4" name="Footer Placeholder 3">
            <a:extLst>
              <a:ext uri="{FF2B5EF4-FFF2-40B4-BE49-F238E27FC236}">
                <a16:creationId xmlns:a16="http://schemas.microsoft.com/office/drawing/2014/main" id="{BDD481DA-8671-472C-B2CF-B134EDAD7A53}"/>
              </a:ext>
            </a:extLst>
          </p:cNvPr>
          <p:cNvSpPr>
            <a:spLocks noGrp="1"/>
          </p:cNvSpPr>
          <p:nvPr>
            <p:ph type="ftr" sz="quarter" idx="50"/>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B0ACC5C2-09E7-4586-9B5F-3532B87B93D0}"/>
              </a:ext>
            </a:extLst>
          </p:cNvPr>
          <p:cNvSpPr>
            <a:spLocks noGrp="1"/>
          </p:cNvSpPr>
          <p:nvPr>
            <p:ph type="sldNum" sz="quarter" idx="51"/>
          </p:nvPr>
        </p:nvSpPr>
        <p:spPr/>
        <p:txBody>
          <a:bodyPr/>
          <a:lstStyle/>
          <a:p>
            <a:r>
              <a:rPr lang="en-ZA" dirty="0"/>
              <a:t>page </a:t>
            </a:r>
            <a:fld id="{19B51A1E-902D-48AF-9020-955120F399B6}" type="slidenum">
              <a:rPr lang="en-ZA" b="1" i="1" smtClean="0"/>
              <a:pPr/>
              <a:t>‹#›</a:t>
            </a:fld>
            <a:endParaRPr lang="en-ZA" b="1" i="1" dirty="0"/>
          </a:p>
        </p:txBody>
      </p:sp>
      <p:sp>
        <p:nvSpPr>
          <p:cNvPr id="13" name="Title 12">
            <a:extLst>
              <a:ext uri="{FF2B5EF4-FFF2-40B4-BE49-F238E27FC236}">
                <a16:creationId xmlns:a16="http://schemas.microsoft.com/office/drawing/2014/main" id="{1E54F41B-75D5-471F-9187-384BD10C883D}"/>
              </a:ext>
            </a:extLst>
          </p:cNvPr>
          <p:cNvSpPr>
            <a:spLocks noGrp="1"/>
          </p:cNvSpPr>
          <p:nvPr>
            <p:ph type="title"/>
          </p:nvPr>
        </p:nvSpPr>
        <p:spPr/>
        <p:txBody>
          <a:bodyPr/>
          <a:lstStyle/>
          <a:p>
            <a:r>
              <a:rPr lang="en-US"/>
              <a:t>Click to edit Master title style</a:t>
            </a:r>
            <a:endParaRPr lang="en-ZA"/>
          </a:p>
        </p:txBody>
      </p:sp>
      <p:sp>
        <p:nvSpPr>
          <p:cNvPr id="23" name="Text Placeholder 4">
            <a:extLst>
              <a:ext uri="{FF2B5EF4-FFF2-40B4-BE49-F238E27FC236}">
                <a16:creationId xmlns:a16="http://schemas.microsoft.com/office/drawing/2014/main" id="{0E99A070-0D10-4FD0-959D-54B40AD04926}"/>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25" name="Oval 24">
            <a:extLst>
              <a:ext uri="{FF2B5EF4-FFF2-40B4-BE49-F238E27FC236}">
                <a16:creationId xmlns:a16="http://schemas.microsoft.com/office/drawing/2014/main" id="{B9777B06-12C0-49D3-A18F-49D1E0574CE3}"/>
              </a:ext>
              <a:ext uri="{C183D7F6-B498-43B3-948B-1728B52AA6E4}">
                <adec:decorative xmlns:adec="http://schemas.microsoft.com/office/drawing/2017/decorative" val="1"/>
              </a:ext>
            </a:extLst>
          </p:cNvPr>
          <p:cNvSpPr/>
          <p:nvPr userDrawn="1"/>
        </p:nvSpPr>
        <p:spPr>
          <a:xfrm>
            <a:off x="7725080" y="29815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tx1"/>
        </a:solidFill>
        <a:effectLst/>
      </p:bgPr>
    </p:bg>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5E3B0AD5-3645-8443-891F-C0E1D9763D7A}"/>
              </a:ext>
              <a:ext uri="{C183D7F6-B498-43B3-948B-1728B52AA6E4}">
                <adec:decorative xmlns:adec="http://schemas.microsoft.com/office/drawing/2017/decorative" val="1"/>
              </a:ext>
            </a:extLst>
          </p:cNvPr>
          <p:cNvSpPr/>
          <p:nvPr userDrawn="1"/>
        </p:nvSpPr>
        <p:spPr>
          <a:xfrm>
            <a:off x="5957894" y="2284616"/>
            <a:ext cx="1471544" cy="1471544"/>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userDrawn="1">
            <p:ph type="pic" sz="quarter" idx="45" hasCustomPrompt="1"/>
          </p:nvPr>
        </p:nvSpPr>
        <p:spPr>
          <a:xfrm>
            <a:off x="63827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6" name="Text Placeholder 8">
            <a:extLst>
              <a:ext uri="{FF2B5EF4-FFF2-40B4-BE49-F238E27FC236}">
                <a16:creationId xmlns:a16="http://schemas.microsoft.com/office/drawing/2014/main" id="{DB2281E6-0C7F-4B74-AABC-FC737C5B9605}"/>
              </a:ext>
            </a:extLst>
          </p:cNvPr>
          <p:cNvSpPr>
            <a:spLocks noGrp="1"/>
          </p:cNvSpPr>
          <p:nvPr userDrawn="1">
            <p:ph type="body" sz="quarter" idx="17" hasCustomPrompt="1"/>
          </p:nvPr>
        </p:nvSpPr>
        <p:spPr>
          <a:xfrm>
            <a:off x="5883177"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17" name="Text Placeholder 10">
            <a:extLst>
              <a:ext uri="{FF2B5EF4-FFF2-40B4-BE49-F238E27FC236}">
                <a16:creationId xmlns:a16="http://schemas.microsoft.com/office/drawing/2014/main" id="{0A536C56-F4CA-43D8-98A9-E597F5B81368}"/>
              </a:ext>
            </a:extLst>
          </p:cNvPr>
          <p:cNvSpPr>
            <a:spLocks noGrp="1"/>
          </p:cNvSpPr>
          <p:nvPr userDrawn="1">
            <p:ph type="body" sz="quarter" idx="18" hasCustomPrompt="1"/>
          </p:nvPr>
        </p:nvSpPr>
        <p:spPr>
          <a:xfrm>
            <a:off x="5883177"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32" name="Oval 31">
            <a:extLst>
              <a:ext uri="{FF2B5EF4-FFF2-40B4-BE49-F238E27FC236}">
                <a16:creationId xmlns:a16="http://schemas.microsoft.com/office/drawing/2014/main" id="{BE9B724A-B58C-CD4D-8980-C0DFE08B79B5}"/>
              </a:ext>
              <a:ext uri="{C183D7F6-B498-43B3-948B-1728B52AA6E4}">
                <adec:decorative xmlns:adec="http://schemas.microsoft.com/office/drawing/2017/decorative" val="1"/>
              </a:ext>
            </a:extLst>
          </p:cNvPr>
          <p:cNvSpPr/>
          <p:nvPr userDrawn="1"/>
        </p:nvSpPr>
        <p:spPr>
          <a:xfrm>
            <a:off x="7943613" y="2284616"/>
            <a:ext cx="1471544" cy="1471544"/>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5" name="Picture Placeholder 15">
            <a:extLst>
              <a:ext uri="{FF2B5EF4-FFF2-40B4-BE49-F238E27FC236}">
                <a16:creationId xmlns:a16="http://schemas.microsoft.com/office/drawing/2014/main" id="{49A7B2CE-81BA-D944-BE88-232214C60554}"/>
              </a:ext>
            </a:extLst>
          </p:cNvPr>
          <p:cNvSpPr>
            <a:spLocks noGrp="1"/>
          </p:cNvSpPr>
          <p:nvPr userDrawn="1">
            <p:ph type="pic" sz="quarter" idx="47" hasCustomPrompt="1"/>
          </p:nvPr>
        </p:nvSpPr>
        <p:spPr>
          <a:xfrm>
            <a:off x="8368489"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18" name="Text Placeholder 8">
            <a:extLst>
              <a:ext uri="{FF2B5EF4-FFF2-40B4-BE49-F238E27FC236}">
                <a16:creationId xmlns:a16="http://schemas.microsoft.com/office/drawing/2014/main" id="{CC4D12C2-93C1-4E0C-B8E5-7ABB260F3F80}"/>
              </a:ext>
            </a:extLst>
          </p:cNvPr>
          <p:cNvSpPr>
            <a:spLocks noGrp="1"/>
          </p:cNvSpPr>
          <p:nvPr userDrawn="1">
            <p:ph type="body" sz="quarter" idx="33" hasCustomPrompt="1"/>
          </p:nvPr>
        </p:nvSpPr>
        <p:spPr>
          <a:xfrm>
            <a:off x="7868896"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19" name="Text Placeholder 10">
            <a:extLst>
              <a:ext uri="{FF2B5EF4-FFF2-40B4-BE49-F238E27FC236}">
                <a16:creationId xmlns:a16="http://schemas.microsoft.com/office/drawing/2014/main" id="{11327781-DAAF-4F83-B459-FCB50CCFE896}"/>
              </a:ext>
            </a:extLst>
          </p:cNvPr>
          <p:cNvSpPr>
            <a:spLocks noGrp="1"/>
          </p:cNvSpPr>
          <p:nvPr userDrawn="1">
            <p:ph type="body" sz="quarter" idx="34" hasCustomPrompt="1"/>
          </p:nvPr>
        </p:nvSpPr>
        <p:spPr>
          <a:xfrm>
            <a:off x="7868896"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33" name="Oval 32">
            <a:extLst>
              <a:ext uri="{FF2B5EF4-FFF2-40B4-BE49-F238E27FC236}">
                <a16:creationId xmlns:a16="http://schemas.microsoft.com/office/drawing/2014/main" id="{28894D68-6E31-8646-BFD7-2C0D8C4CD961}"/>
              </a:ext>
              <a:ext uri="{C183D7F6-B498-43B3-948B-1728B52AA6E4}">
                <adec:decorative xmlns:adec="http://schemas.microsoft.com/office/drawing/2017/decorative" val="1"/>
              </a:ext>
            </a:extLst>
          </p:cNvPr>
          <p:cNvSpPr/>
          <p:nvPr userDrawn="1"/>
        </p:nvSpPr>
        <p:spPr>
          <a:xfrm>
            <a:off x="9929332" y="2284616"/>
            <a:ext cx="1471544" cy="1471544"/>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icture Placeholder 15">
            <a:extLst>
              <a:ext uri="{FF2B5EF4-FFF2-40B4-BE49-F238E27FC236}">
                <a16:creationId xmlns:a16="http://schemas.microsoft.com/office/drawing/2014/main" id="{7228B3AA-7CEF-C740-B9D8-656B168288C0}"/>
              </a:ext>
            </a:extLst>
          </p:cNvPr>
          <p:cNvSpPr>
            <a:spLocks noGrp="1"/>
          </p:cNvSpPr>
          <p:nvPr userDrawn="1">
            <p:ph type="pic" sz="quarter" idx="48" hasCustomPrompt="1"/>
          </p:nvPr>
        </p:nvSpPr>
        <p:spPr>
          <a:xfrm>
            <a:off x="1035420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0" name="Text Placeholder 8">
            <a:extLst>
              <a:ext uri="{FF2B5EF4-FFF2-40B4-BE49-F238E27FC236}">
                <a16:creationId xmlns:a16="http://schemas.microsoft.com/office/drawing/2014/main" id="{1BE88C8C-9E13-4109-9608-6DC4B7B0DF14}"/>
              </a:ext>
            </a:extLst>
          </p:cNvPr>
          <p:cNvSpPr>
            <a:spLocks noGrp="1"/>
          </p:cNvSpPr>
          <p:nvPr userDrawn="1">
            <p:ph type="body" sz="quarter" idx="35" hasCustomPrompt="1"/>
          </p:nvPr>
        </p:nvSpPr>
        <p:spPr>
          <a:xfrm>
            <a:off x="9854615" y="3971432"/>
            <a:ext cx="1620000" cy="360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21" name="Text Placeholder 10">
            <a:extLst>
              <a:ext uri="{FF2B5EF4-FFF2-40B4-BE49-F238E27FC236}">
                <a16:creationId xmlns:a16="http://schemas.microsoft.com/office/drawing/2014/main" id="{903C64D8-B655-49E0-A776-8C6594DF12C9}"/>
              </a:ext>
            </a:extLst>
          </p:cNvPr>
          <p:cNvSpPr>
            <a:spLocks noGrp="1"/>
          </p:cNvSpPr>
          <p:nvPr userDrawn="1">
            <p:ph type="body" sz="quarter" idx="36" hasCustomPrompt="1"/>
          </p:nvPr>
        </p:nvSpPr>
        <p:spPr>
          <a:xfrm>
            <a:off x="9854615" y="4471987"/>
            <a:ext cx="1620000" cy="720000"/>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10" name="Picture Placeholder 22">
            <a:extLst>
              <a:ext uri="{FF2B5EF4-FFF2-40B4-BE49-F238E27FC236}">
                <a16:creationId xmlns:a16="http://schemas.microsoft.com/office/drawing/2014/main" id="{785590BE-5BE1-4AF5-B0F8-7D999658F3F8}"/>
              </a:ext>
            </a:extLst>
          </p:cNvPr>
          <p:cNvSpPr>
            <a:spLocks noGrp="1"/>
          </p:cNvSpPr>
          <p:nvPr userDrawn="1">
            <p:ph type="pic" sz="quarter" idx="10" hasCustomPrompt="1"/>
          </p:nvPr>
        </p:nvSpPr>
        <p:spPr>
          <a:xfrm>
            <a:off x="456330" y="0"/>
            <a:ext cx="4993814" cy="6760369"/>
          </a:xfrm>
          <a:solidFill>
            <a:schemeClr val="accent4">
              <a:lumMod val="50000"/>
            </a:schemeClr>
          </a:solidFill>
        </p:spPr>
        <p:txBody>
          <a:bodyPr lIns="0" tIns="1368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6" name="Slide Number Placeholder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a:lstStyle/>
          <a:p>
            <a:r>
              <a:rPr lang="en-ZA" dirty="0"/>
              <a:t>page </a:t>
            </a:r>
            <a:fld id="{19B51A1E-902D-48AF-9020-955120F399B6}" type="slidenum">
              <a:rPr lang="en-ZA" b="1" i="1" smtClean="0"/>
              <a:pPr/>
              <a:t>‹#›</a:t>
            </a:fld>
            <a:endParaRPr lang="en-ZA" b="1" i="1" dirty="0"/>
          </a:p>
        </p:txBody>
      </p:sp>
      <p:sp>
        <p:nvSpPr>
          <p:cNvPr id="51" name="Title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3149601"/>
            <a:ext cx="4993813" cy="3610768"/>
          </a:xfrm>
          <a:solidFill>
            <a:schemeClr val="tx1">
              <a:alpha val="70000"/>
            </a:schemeClr>
          </a:solidFill>
        </p:spPr>
        <p:txBody>
          <a:bodyPr rIns="252000" bIns="118800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dirty="0"/>
              <a:t>Click to edit title style</a:t>
            </a:r>
            <a:endParaRPr lang="en-ZA" dirty="0"/>
          </a:p>
        </p:txBody>
      </p:sp>
      <p:sp>
        <p:nvSpPr>
          <p:cNvPr id="52" name="Subtitle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5558599"/>
            <a:ext cx="4283297" cy="762024"/>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12" name="Footer Placeholder 11">
            <a:extLst>
              <a:ext uri="{FF2B5EF4-FFF2-40B4-BE49-F238E27FC236}">
                <a16:creationId xmlns:a16="http://schemas.microsoft.com/office/drawing/2014/main" id="{97C8985C-2F2E-4023-BF66-5BBA9C57A891}"/>
              </a:ext>
            </a:extLst>
          </p:cNvPr>
          <p:cNvSpPr>
            <a:spLocks noGrp="1"/>
          </p:cNvSpPr>
          <p:nvPr>
            <p:ph type="ftr" sz="quarter" idx="51"/>
          </p:nvPr>
        </p:nvSpPr>
        <p:spPr>
          <a:xfrm>
            <a:off x="5883177" y="6320622"/>
            <a:ext cx="4114800" cy="226714"/>
          </a:xfrm>
        </p:spPr>
        <p:txBody>
          <a:bodyPr/>
          <a:lstStyle/>
          <a:p>
            <a:r>
              <a:rPr lang="en-ZA" dirty="0"/>
              <a:t>Add a footer</a:t>
            </a:r>
          </a:p>
        </p:txBody>
      </p:sp>
      <p:sp>
        <p:nvSpPr>
          <p:cNvPr id="22" name="Oval 21">
            <a:extLst>
              <a:ext uri="{FF2B5EF4-FFF2-40B4-BE49-F238E27FC236}">
                <a16:creationId xmlns:a16="http://schemas.microsoft.com/office/drawing/2014/main" id="{99D3E8CF-7C38-4321-A56A-49D7CA2A814B}"/>
              </a:ext>
              <a:ext uri="{C183D7F6-B498-43B3-948B-1728B52AA6E4}">
                <adec:decorative xmlns:adec="http://schemas.microsoft.com/office/drawing/2017/decorative" val="1"/>
              </a:ext>
            </a:extLst>
          </p:cNvPr>
          <p:cNvSpPr/>
          <p:nvPr userDrawn="1"/>
        </p:nvSpPr>
        <p:spPr>
          <a:xfrm>
            <a:off x="9397157" y="3025950"/>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23" name="Group 22">
            <a:extLst>
              <a:ext uri="{FF2B5EF4-FFF2-40B4-BE49-F238E27FC236}">
                <a16:creationId xmlns:a16="http://schemas.microsoft.com/office/drawing/2014/main" id="{326A7FE8-1975-474D-B747-D7B028C10D81}"/>
              </a:ext>
              <a:ext uri="{C183D7F6-B498-43B3-948B-1728B52AA6E4}">
                <adec:decorative xmlns:adec="http://schemas.microsoft.com/office/drawing/2017/decorative" val="1"/>
              </a:ext>
            </a:extLst>
          </p:cNvPr>
          <p:cNvGrpSpPr/>
          <p:nvPr userDrawn="1"/>
        </p:nvGrpSpPr>
        <p:grpSpPr>
          <a:xfrm>
            <a:off x="441324" y="3136900"/>
            <a:ext cx="5008820" cy="3566319"/>
            <a:chOff x="441324" y="3897168"/>
            <a:chExt cx="5008820" cy="2806051"/>
          </a:xfrm>
        </p:grpSpPr>
        <p:cxnSp>
          <p:nvCxnSpPr>
            <p:cNvPr id="24" name="Straight Connector 23">
              <a:extLst>
                <a:ext uri="{FF2B5EF4-FFF2-40B4-BE49-F238E27FC236}">
                  <a16:creationId xmlns:a16="http://schemas.microsoft.com/office/drawing/2014/main" id="{7975FF3E-1E22-42B2-A043-163B207792B9}"/>
                </a:ext>
              </a:extLst>
            </p:cNvPr>
            <p:cNvCxnSpPr>
              <a:cxnSpLocks/>
            </p:cNvCxnSpPr>
            <p:nvPr userDrawn="1"/>
          </p:nvCxnSpPr>
          <p:spPr>
            <a:xfrm>
              <a:off x="545014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571B2B-DE4E-494A-8C0A-567D1523D790}"/>
                </a:ext>
              </a:extLst>
            </p:cNvPr>
            <p:cNvCxnSpPr>
              <a:cxnSpLocks/>
            </p:cNvCxnSpPr>
            <p:nvPr userDrawn="1"/>
          </p:nvCxnSpPr>
          <p:spPr>
            <a:xfrm>
              <a:off x="44132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D5DB0A-C96D-4B82-95B6-E7A7B8E6687B}"/>
              </a:ext>
              <a:ext uri="{C183D7F6-B498-43B3-948B-1728B52AA6E4}">
                <adec:decorative xmlns:adec="http://schemas.microsoft.com/office/drawing/2017/decorative" val="1"/>
              </a:ext>
            </a:extLst>
          </p:cNvPr>
          <p:cNvGrpSpPr/>
          <p:nvPr userDrawn="1"/>
        </p:nvGrpSpPr>
        <p:grpSpPr>
          <a:xfrm>
            <a:off x="441324" y="3136900"/>
            <a:ext cx="5008820" cy="3566319"/>
            <a:chOff x="441324" y="3897168"/>
            <a:chExt cx="5008820" cy="2806051"/>
          </a:xfrm>
        </p:grpSpPr>
        <p:cxnSp>
          <p:nvCxnSpPr>
            <p:cNvPr id="46" name="Straight Connector 45">
              <a:extLst>
                <a:ext uri="{FF2B5EF4-FFF2-40B4-BE49-F238E27FC236}">
                  <a16:creationId xmlns:a16="http://schemas.microsoft.com/office/drawing/2014/main" id="{B6D532F9-49C3-47DF-8512-474441940275}"/>
                </a:ext>
              </a:extLst>
            </p:cNvPr>
            <p:cNvCxnSpPr>
              <a:cxnSpLocks/>
            </p:cNvCxnSpPr>
            <p:nvPr userDrawn="1"/>
          </p:nvCxnSpPr>
          <p:spPr>
            <a:xfrm>
              <a:off x="545014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8F5508-636D-4B8E-B220-493139AF2313}"/>
                </a:ext>
              </a:extLst>
            </p:cNvPr>
            <p:cNvCxnSpPr>
              <a:cxnSpLocks/>
            </p:cNvCxnSpPr>
            <p:nvPr userDrawn="1"/>
          </p:nvCxnSpPr>
          <p:spPr>
            <a:xfrm>
              <a:off x="441324" y="3897168"/>
              <a:ext cx="0" cy="2806051"/>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grpSp>
      <p:sp>
        <p:nvSpPr>
          <p:cNvPr id="10" name="Picture Placeholder 22">
            <a:extLst>
              <a:ext uri="{FF2B5EF4-FFF2-40B4-BE49-F238E27FC236}">
                <a16:creationId xmlns:a16="http://schemas.microsoft.com/office/drawing/2014/main" id="{785590BE-5BE1-4AF5-B0F8-7D999658F3F8}"/>
              </a:ext>
            </a:extLst>
          </p:cNvPr>
          <p:cNvSpPr>
            <a:spLocks noGrp="1"/>
          </p:cNvSpPr>
          <p:nvPr userDrawn="1">
            <p:ph type="pic" sz="quarter" idx="10" hasCustomPrompt="1"/>
          </p:nvPr>
        </p:nvSpPr>
        <p:spPr>
          <a:xfrm>
            <a:off x="456330" y="0"/>
            <a:ext cx="4993814" cy="6760369"/>
          </a:xfrm>
          <a:solidFill>
            <a:schemeClr val="accent4">
              <a:lumMod val="50000"/>
            </a:schemeClr>
          </a:solidFill>
        </p:spPr>
        <p:txBody>
          <a:bodyPr lIns="0" tIns="1368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6" name="Slide Number Placeholder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a:lstStyle/>
          <a:p>
            <a:r>
              <a:rPr lang="en-ZA" dirty="0"/>
              <a:t>page </a:t>
            </a:r>
            <a:fld id="{19B51A1E-902D-48AF-9020-955120F399B6}" type="slidenum">
              <a:rPr lang="en-ZA" b="1" i="1" smtClean="0"/>
              <a:pPr/>
              <a:t>‹#›</a:t>
            </a:fld>
            <a:endParaRPr lang="en-ZA" b="1" i="1" dirty="0"/>
          </a:p>
        </p:txBody>
      </p:sp>
      <p:sp>
        <p:nvSpPr>
          <p:cNvPr id="51" name="Title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3149601"/>
            <a:ext cx="4993813" cy="3610768"/>
          </a:xfrm>
          <a:solidFill>
            <a:schemeClr val="tx1">
              <a:alpha val="70000"/>
            </a:schemeClr>
          </a:solidFill>
        </p:spPr>
        <p:txBody>
          <a:bodyPr rIns="252000" bIns="1188000" anchor="b"/>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dirty="0"/>
              <a:t>Click to edit title style</a:t>
            </a:r>
            <a:endParaRPr lang="en-ZA" dirty="0"/>
          </a:p>
        </p:txBody>
      </p:sp>
      <p:sp>
        <p:nvSpPr>
          <p:cNvPr id="52" name="Subtitle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5558599"/>
            <a:ext cx="4283297" cy="762024"/>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12" name="Footer Placeholder 11">
            <a:extLst>
              <a:ext uri="{FF2B5EF4-FFF2-40B4-BE49-F238E27FC236}">
                <a16:creationId xmlns:a16="http://schemas.microsoft.com/office/drawing/2014/main" id="{97C8985C-2F2E-4023-BF66-5BBA9C57A891}"/>
              </a:ext>
            </a:extLst>
          </p:cNvPr>
          <p:cNvSpPr>
            <a:spLocks noGrp="1"/>
          </p:cNvSpPr>
          <p:nvPr>
            <p:ph type="ftr" sz="quarter" idx="51"/>
          </p:nvPr>
        </p:nvSpPr>
        <p:spPr>
          <a:xfrm>
            <a:off x="5883177" y="6320622"/>
            <a:ext cx="4114800" cy="226714"/>
          </a:xfrm>
        </p:spPr>
        <p:txBody>
          <a:bodyPr/>
          <a:lstStyle/>
          <a:p>
            <a:r>
              <a:rPr lang="en-ZA" dirty="0"/>
              <a:t>Add a footer</a:t>
            </a:r>
          </a:p>
        </p:txBody>
      </p:sp>
      <p:sp>
        <p:nvSpPr>
          <p:cNvPr id="22" name="Oval 21">
            <a:extLst>
              <a:ext uri="{FF2B5EF4-FFF2-40B4-BE49-F238E27FC236}">
                <a16:creationId xmlns:a16="http://schemas.microsoft.com/office/drawing/2014/main" id="{390CA185-E043-470F-95CF-875B2290368D}"/>
              </a:ext>
              <a:ext uri="{C183D7F6-B498-43B3-948B-1728B52AA6E4}">
                <adec:decorative xmlns:adec="http://schemas.microsoft.com/office/drawing/2017/decorative" val="1"/>
              </a:ext>
            </a:extLst>
          </p:cNvPr>
          <p:cNvSpPr/>
          <p:nvPr userDrawn="1"/>
        </p:nvSpPr>
        <p:spPr>
          <a:xfrm>
            <a:off x="7101332" y="773488"/>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23" name="Picture Placeholder 15">
            <a:extLst>
              <a:ext uri="{FF2B5EF4-FFF2-40B4-BE49-F238E27FC236}">
                <a16:creationId xmlns:a16="http://schemas.microsoft.com/office/drawing/2014/main" id="{B284336B-BAAE-481C-8386-97B014DFC438}"/>
              </a:ext>
            </a:extLst>
          </p:cNvPr>
          <p:cNvSpPr>
            <a:spLocks noGrp="1"/>
          </p:cNvSpPr>
          <p:nvPr>
            <p:ph type="pic" sz="quarter" idx="52" hasCustomPrompt="1"/>
          </p:nvPr>
        </p:nvSpPr>
        <p:spPr>
          <a:xfrm>
            <a:off x="73985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4" name="Text Placeholder 8">
            <a:extLst>
              <a:ext uri="{FF2B5EF4-FFF2-40B4-BE49-F238E27FC236}">
                <a16:creationId xmlns:a16="http://schemas.microsoft.com/office/drawing/2014/main" id="{CFDB63C1-8C36-4108-975B-33B0DBB80A29}"/>
              </a:ext>
            </a:extLst>
          </p:cNvPr>
          <p:cNvSpPr>
            <a:spLocks noGrp="1"/>
          </p:cNvSpPr>
          <p:nvPr>
            <p:ph type="body" sz="quarter" idx="17" hasCustomPrompt="1"/>
          </p:nvPr>
        </p:nvSpPr>
        <p:spPr>
          <a:xfrm>
            <a:off x="6898919" y="2310044"/>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1</a:t>
            </a:r>
            <a:endParaRPr lang="en-ZA" dirty="0"/>
          </a:p>
        </p:txBody>
      </p:sp>
      <p:sp>
        <p:nvSpPr>
          <p:cNvPr id="25" name="Text Placeholder 10">
            <a:extLst>
              <a:ext uri="{FF2B5EF4-FFF2-40B4-BE49-F238E27FC236}">
                <a16:creationId xmlns:a16="http://schemas.microsoft.com/office/drawing/2014/main" id="{A75A12D0-6487-4916-9346-CEBAF2AFB78A}"/>
              </a:ext>
            </a:extLst>
          </p:cNvPr>
          <p:cNvSpPr>
            <a:spLocks noGrp="1"/>
          </p:cNvSpPr>
          <p:nvPr>
            <p:ph type="body" sz="quarter" idx="18" hasCustomPrompt="1"/>
          </p:nvPr>
        </p:nvSpPr>
        <p:spPr>
          <a:xfrm>
            <a:off x="6898919" y="2702598"/>
            <a:ext cx="1620000" cy="434302"/>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26" name="Oval 25">
            <a:extLst>
              <a:ext uri="{FF2B5EF4-FFF2-40B4-BE49-F238E27FC236}">
                <a16:creationId xmlns:a16="http://schemas.microsoft.com/office/drawing/2014/main" id="{F1A887C7-02BE-4F5E-8DCF-A46A0C58093F}"/>
              </a:ext>
              <a:ext uri="{C183D7F6-B498-43B3-948B-1728B52AA6E4}">
                <adec:decorative xmlns:adec="http://schemas.microsoft.com/office/drawing/2017/decorative" val="1"/>
              </a:ext>
            </a:extLst>
          </p:cNvPr>
          <p:cNvSpPr/>
          <p:nvPr userDrawn="1"/>
        </p:nvSpPr>
        <p:spPr>
          <a:xfrm>
            <a:off x="9232191" y="773488"/>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7" name="Picture Placeholder 15">
            <a:extLst>
              <a:ext uri="{FF2B5EF4-FFF2-40B4-BE49-F238E27FC236}">
                <a16:creationId xmlns:a16="http://schemas.microsoft.com/office/drawing/2014/main" id="{B5A932A2-E3A1-45CA-994D-EEDA802E0EAD}"/>
              </a:ext>
            </a:extLst>
          </p:cNvPr>
          <p:cNvSpPr>
            <a:spLocks noGrp="1"/>
          </p:cNvSpPr>
          <p:nvPr>
            <p:ph type="pic" sz="quarter" idx="53" hasCustomPrompt="1"/>
          </p:nvPr>
        </p:nvSpPr>
        <p:spPr>
          <a:xfrm>
            <a:off x="95293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28" name="Text Placeholder 8">
            <a:extLst>
              <a:ext uri="{FF2B5EF4-FFF2-40B4-BE49-F238E27FC236}">
                <a16:creationId xmlns:a16="http://schemas.microsoft.com/office/drawing/2014/main" id="{BBCF784F-456C-4904-BC40-A4B0A58C6431}"/>
              </a:ext>
            </a:extLst>
          </p:cNvPr>
          <p:cNvSpPr>
            <a:spLocks noGrp="1"/>
          </p:cNvSpPr>
          <p:nvPr>
            <p:ph type="body" sz="quarter" idx="33" hasCustomPrompt="1"/>
          </p:nvPr>
        </p:nvSpPr>
        <p:spPr>
          <a:xfrm>
            <a:off x="9029778" y="2310044"/>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2</a:t>
            </a:r>
            <a:endParaRPr lang="en-ZA" dirty="0"/>
          </a:p>
        </p:txBody>
      </p:sp>
      <p:sp>
        <p:nvSpPr>
          <p:cNvPr id="29" name="Text Placeholder 10">
            <a:extLst>
              <a:ext uri="{FF2B5EF4-FFF2-40B4-BE49-F238E27FC236}">
                <a16:creationId xmlns:a16="http://schemas.microsoft.com/office/drawing/2014/main" id="{673EE3E7-3A9B-466C-9FD3-98D33887F408}"/>
              </a:ext>
            </a:extLst>
          </p:cNvPr>
          <p:cNvSpPr>
            <a:spLocks noGrp="1"/>
          </p:cNvSpPr>
          <p:nvPr>
            <p:ph type="body" sz="quarter" idx="34" hasCustomPrompt="1"/>
          </p:nvPr>
        </p:nvSpPr>
        <p:spPr>
          <a:xfrm>
            <a:off x="9029778" y="2702598"/>
            <a:ext cx="1620000" cy="434302"/>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30" name="Oval 29">
            <a:extLst>
              <a:ext uri="{FF2B5EF4-FFF2-40B4-BE49-F238E27FC236}">
                <a16:creationId xmlns:a16="http://schemas.microsoft.com/office/drawing/2014/main" id="{22D0F7D1-0D65-4376-B381-E7B5C5F9EA0E}"/>
              </a:ext>
              <a:ext uri="{C183D7F6-B498-43B3-948B-1728B52AA6E4}">
                <adec:decorative xmlns:adec="http://schemas.microsoft.com/office/drawing/2017/decorative" val="1"/>
              </a:ext>
            </a:extLst>
          </p:cNvPr>
          <p:cNvSpPr/>
          <p:nvPr userDrawn="1"/>
        </p:nvSpPr>
        <p:spPr>
          <a:xfrm>
            <a:off x="7100354" y="3771131"/>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37" name="Picture Placeholder 15">
            <a:extLst>
              <a:ext uri="{FF2B5EF4-FFF2-40B4-BE49-F238E27FC236}">
                <a16:creationId xmlns:a16="http://schemas.microsoft.com/office/drawing/2014/main" id="{FB596127-06BD-4C58-8ACA-B5598699CDCC}"/>
              </a:ext>
            </a:extLst>
          </p:cNvPr>
          <p:cNvSpPr>
            <a:spLocks noGrp="1"/>
          </p:cNvSpPr>
          <p:nvPr>
            <p:ph type="pic" sz="quarter" idx="54" hasCustomPrompt="1"/>
          </p:nvPr>
        </p:nvSpPr>
        <p:spPr>
          <a:xfrm>
            <a:off x="73975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38" name="Text Placeholder 8">
            <a:extLst>
              <a:ext uri="{FF2B5EF4-FFF2-40B4-BE49-F238E27FC236}">
                <a16:creationId xmlns:a16="http://schemas.microsoft.com/office/drawing/2014/main" id="{9D601562-9249-47A2-9550-804AE9F10FDB}"/>
              </a:ext>
            </a:extLst>
          </p:cNvPr>
          <p:cNvSpPr>
            <a:spLocks noGrp="1"/>
          </p:cNvSpPr>
          <p:nvPr>
            <p:ph type="body" sz="quarter" idx="45" hasCustomPrompt="1"/>
          </p:nvPr>
        </p:nvSpPr>
        <p:spPr>
          <a:xfrm>
            <a:off x="6898919" y="5329272"/>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3</a:t>
            </a:r>
            <a:endParaRPr lang="en-ZA" dirty="0"/>
          </a:p>
        </p:txBody>
      </p:sp>
      <p:sp>
        <p:nvSpPr>
          <p:cNvPr id="39" name="Text Placeholder 10">
            <a:extLst>
              <a:ext uri="{FF2B5EF4-FFF2-40B4-BE49-F238E27FC236}">
                <a16:creationId xmlns:a16="http://schemas.microsoft.com/office/drawing/2014/main" id="{F8B9D875-2C45-4EDA-9273-6A61CA99C815}"/>
              </a:ext>
            </a:extLst>
          </p:cNvPr>
          <p:cNvSpPr>
            <a:spLocks noGrp="1"/>
          </p:cNvSpPr>
          <p:nvPr>
            <p:ph type="body" sz="quarter" idx="46" hasCustomPrompt="1"/>
          </p:nvPr>
        </p:nvSpPr>
        <p:spPr>
          <a:xfrm>
            <a:off x="6898919" y="5721826"/>
            <a:ext cx="1620000" cy="434302"/>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40" name="Oval 39">
            <a:extLst>
              <a:ext uri="{FF2B5EF4-FFF2-40B4-BE49-F238E27FC236}">
                <a16:creationId xmlns:a16="http://schemas.microsoft.com/office/drawing/2014/main" id="{7402406B-416D-47F8-A75D-831B8879AA66}"/>
              </a:ext>
              <a:ext uri="{C183D7F6-B498-43B3-948B-1728B52AA6E4}">
                <adec:decorative xmlns:adec="http://schemas.microsoft.com/office/drawing/2017/decorative" val="1"/>
              </a:ext>
            </a:extLst>
          </p:cNvPr>
          <p:cNvSpPr/>
          <p:nvPr userDrawn="1"/>
        </p:nvSpPr>
        <p:spPr>
          <a:xfrm>
            <a:off x="9231213" y="3771131"/>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41" name="Picture Placeholder 15">
            <a:extLst>
              <a:ext uri="{FF2B5EF4-FFF2-40B4-BE49-F238E27FC236}">
                <a16:creationId xmlns:a16="http://schemas.microsoft.com/office/drawing/2014/main" id="{52443373-B630-41A4-AD86-A84619AC81F1}"/>
              </a:ext>
            </a:extLst>
          </p:cNvPr>
          <p:cNvSpPr>
            <a:spLocks noGrp="1"/>
          </p:cNvSpPr>
          <p:nvPr>
            <p:ph type="pic" sz="quarter" idx="55" hasCustomPrompt="1"/>
          </p:nvPr>
        </p:nvSpPr>
        <p:spPr>
          <a:xfrm>
            <a:off x="95283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a:r>
              <a:rPr lang="en-US" dirty="0"/>
              <a:t>Icon</a:t>
            </a:r>
            <a:endParaRPr lang="en-ZA" dirty="0"/>
          </a:p>
        </p:txBody>
      </p:sp>
      <p:sp>
        <p:nvSpPr>
          <p:cNvPr id="42" name="Text Placeholder 8">
            <a:extLst>
              <a:ext uri="{FF2B5EF4-FFF2-40B4-BE49-F238E27FC236}">
                <a16:creationId xmlns:a16="http://schemas.microsoft.com/office/drawing/2014/main" id="{6BDB8BBD-CC0D-49EF-B446-80DF35EDE4F6}"/>
              </a:ext>
            </a:extLst>
          </p:cNvPr>
          <p:cNvSpPr>
            <a:spLocks noGrp="1"/>
          </p:cNvSpPr>
          <p:nvPr>
            <p:ph type="body" sz="quarter" idx="47" hasCustomPrompt="1"/>
          </p:nvPr>
        </p:nvSpPr>
        <p:spPr>
          <a:xfrm>
            <a:off x="9029778" y="5329272"/>
            <a:ext cx="1620000" cy="252000"/>
          </a:xfrm>
        </p:spPr>
        <p:txBody>
          <a:bodyPr/>
          <a:lstStyle>
            <a:lvl1pPr marL="0" indent="0" algn="ctr">
              <a:buFont typeface="Arial" panose="020B0604020202020204" pitchFamily="34" charset="0"/>
              <a:buNone/>
              <a:defRPr sz="1800">
                <a:solidFill>
                  <a:schemeClr val="bg1"/>
                </a:solidFill>
              </a:defRPr>
            </a:lvl1pPr>
          </a:lstStyle>
          <a:p>
            <a:pPr lvl="0"/>
            <a:r>
              <a:rPr lang="en-US" dirty="0"/>
              <a:t>Bullet 4</a:t>
            </a:r>
            <a:endParaRPr lang="en-ZA" dirty="0"/>
          </a:p>
        </p:txBody>
      </p:sp>
      <p:sp>
        <p:nvSpPr>
          <p:cNvPr id="43" name="Text Placeholder 10">
            <a:extLst>
              <a:ext uri="{FF2B5EF4-FFF2-40B4-BE49-F238E27FC236}">
                <a16:creationId xmlns:a16="http://schemas.microsoft.com/office/drawing/2014/main" id="{A277C0EF-3DAB-495B-AA7A-69450D86197A}"/>
              </a:ext>
            </a:extLst>
          </p:cNvPr>
          <p:cNvSpPr>
            <a:spLocks noGrp="1"/>
          </p:cNvSpPr>
          <p:nvPr>
            <p:ph type="body" sz="quarter" idx="48" hasCustomPrompt="1"/>
          </p:nvPr>
        </p:nvSpPr>
        <p:spPr>
          <a:xfrm>
            <a:off x="9029778" y="5721826"/>
            <a:ext cx="1620000" cy="434302"/>
          </a:xfrm>
        </p:spPr>
        <p:txBody>
          <a:bodyPr/>
          <a:lstStyle>
            <a:lvl1pPr marL="0" indent="0" algn="ctr">
              <a:buNone/>
              <a:defRPr sz="1400">
                <a:solidFill>
                  <a:schemeClr val="bg1"/>
                </a:solidFill>
              </a:defRPr>
            </a:lvl1pPr>
          </a:lstStyle>
          <a:p>
            <a:pPr lvl="0"/>
            <a:r>
              <a:rPr lang="en-US" dirty="0"/>
              <a:t>Bullet Description</a:t>
            </a:r>
            <a:endParaRPr lang="en-ZA" dirty="0"/>
          </a:p>
        </p:txBody>
      </p:sp>
      <p:sp>
        <p:nvSpPr>
          <p:cNvPr id="31" name="Oval 30">
            <a:extLst>
              <a:ext uri="{FF2B5EF4-FFF2-40B4-BE49-F238E27FC236}">
                <a16:creationId xmlns:a16="http://schemas.microsoft.com/office/drawing/2014/main" id="{8E1008A4-54EE-4B43-9BCF-279C5CEA2D52}"/>
              </a:ext>
              <a:ext uri="{C183D7F6-B498-43B3-948B-1728B52AA6E4}">
                <adec:decorative xmlns:adec="http://schemas.microsoft.com/office/drawing/2017/decorative" val="1"/>
              </a:ext>
            </a:extLst>
          </p:cNvPr>
          <p:cNvSpPr/>
          <p:nvPr userDrawn="1"/>
        </p:nvSpPr>
        <p:spPr>
          <a:xfrm>
            <a:off x="9839289" y="3753131"/>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Oval 31">
            <a:extLst>
              <a:ext uri="{FF2B5EF4-FFF2-40B4-BE49-F238E27FC236}">
                <a16:creationId xmlns:a16="http://schemas.microsoft.com/office/drawing/2014/main" id="{8BD3F08B-8063-4DB3-9FBB-D9B9215CBA7C}"/>
              </a:ext>
              <a:ext uri="{C183D7F6-B498-43B3-948B-1728B52AA6E4}">
                <adec:decorative xmlns:adec="http://schemas.microsoft.com/office/drawing/2017/decorative" val="1"/>
              </a:ext>
            </a:extLst>
          </p:cNvPr>
          <p:cNvSpPr/>
          <p:nvPr userDrawn="1"/>
        </p:nvSpPr>
        <p:spPr>
          <a:xfrm>
            <a:off x="8293206" y="1345564"/>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0824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solidFill>
          <a:schemeClr val="tx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965CF9A-6F29-4DC3-B1BB-34A23DB8E5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86167" y="799242"/>
            <a:ext cx="10705833" cy="6195852"/>
          </a:xfrm>
          <a:prstGeom prst="rect">
            <a:avLst/>
          </a:prstGeom>
        </p:spPr>
      </p:pic>
      <p:cxnSp>
        <p:nvCxnSpPr>
          <p:cNvPr id="46" name="Straight Connector 45">
            <a:extLst>
              <a:ext uri="{FF2B5EF4-FFF2-40B4-BE49-F238E27FC236}">
                <a16:creationId xmlns:a16="http://schemas.microsoft.com/office/drawing/2014/main" id="{B6D532F9-49C3-47DF-8512-474441940275}"/>
              </a:ext>
            </a:extLst>
          </p:cNvPr>
          <p:cNvCxnSpPr>
            <a:cxnSpLocks/>
          </p:cNvCxnSpPr>
          <p:nvPr userDrawn="1"/>
        </p:nvCxnSpPr>
        <p:spPr>
          <a:xfrm>
            <a:off x="5450144" y="1230900"/>
            <a:ext cx="0" cy="5472319"/>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8F5508-636D-4B8E-B220-493139AF2313}"/>
              </a:ext>
            </a:extLst>
          </p:cNvPr>
          <p:cNvCxnSpPr>
            <a:cxnSpLocks/>
          </p:cNvCxnSpPr>
          <p:nvPr userDrawn="1"/>
        </p:nvCxnSpPr>
        <p:spPr>
          <a:xfrm>
            <a:off x="441324" y="1230900"/>
            <a:ext cx="0" cy="5472319"/>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514DBA9-43A9-4950-8C14-971E2AACAD93}"/>
              </a:ext>
            </a:extLst>
          </p:cNvPr>
          <p:cNvSpPr>
            <a:spLocks noGrp="1"/>
          </p:cNvSpPr>
          <p:nvPr userDrawn="1">
            <p:ph type="sldNum" sz="quarter" idx="50"/>
          </p:nvPr>
        </p:nvSpPr>
        <p:spPr/>
        <p:txBody>
          <a:bodyPr/>
          <a:lstStyle/>
          <a:p>
            <a:r>
              <a:rPr lang="en-ZA" dirty="0"/>
              <a:t>page </a:t>
            </a:r>
            <a:fld id="{19B51A1E-902D-48AF-9020-955120F399B6}" type="slidenum">
              <a:rPr lang="en-ZA" b="1" i="1" smtClean="0"/>
              <a:pPr/>
              <a:t>‹#›</a:t>
            </a:fld>
            <a:endParaRPr lang="en-ZA" b="1" i="1" dirty="0"/>
          </a:p>
        </p:txBody>
      </p:sp>
      <p:sp>
        <p:nvSpPr>
          <p:cNvPr id="51" name="Title 1">
            <a:extLst>
              <a:ext uri="{FF2B5EF4-FFF2-40B4-BE49-F238E27FC236}">
                <a16:creationId xmlns:a16="http://schemas.microsoft.com/office/drawing/2014/main" id="{BD91656C-40D7-4517-A75F-92EA6C2BC61F}"/>
              </a:ext>
            </a:extLst>
          </p:cNvPr>
          <p:cNvSpPr>
            <a:spLocks noGrp="1"/>
          </p:cNvSpPr>
          <p:nvPr userDrawn="1">
            <p:ph type="ctrTitle" hasCustomPrompt="1"/>
          </p:nvPr>
        </p:nvSpPr>
        <p:spPr>
          <a:xfrm>
            <a:off x="456327" y="1288050"/>
            <a:ext cx="4993813" cy="5472319"/>
          </a:xfrm>
          <a:solidFill>
            <a:schemeClr val="tx1">
              <a:alpha val="70000"/>
            </a:schemeClr>
          </a:solidFill>
        </p:spPr>
        <p:txBody>
          <a:bodyPr tIns="288000" rIns="252000" bIns="1188000" anchor="t"/>
          <a:lstStyle>
            <a:lvl1pPr marL="0" algn="r" defTabSz="914400" rtl="0" eaLnBrk="1" latinLnBrk="0" hangingPunct="1">
              <a:lnSpc>
                <a:spcPct val="90000"/>
              </a:lnSpc>
              <a:spcBef>
                <a:spcPct val="0"/>
              </a:spcBef>
              <a:buNone/>
              <a:defRPr lang="en-ZA" sz="4500" b="1" kern="1200" cap="all" spc="-150" baseline="0" dirty="0">
                <a:solidFill>
                  <a:schemeClr val="bg1"/>
                </a:solidFill>
                <a:latin typeface="+mj-lt"/>
                <a:ea typeface="+mj-ea"/>
                <a:cs typeface="+mj-cs"/>
              </a:defRPr>
            </a:lvl1pPr>
          </a:lstStyle>
          <a:p>
            <a:r>
              <a:rPr lang="en-US" dirty="0"/>
              <a:t>Click to edit title style</a:t>
            </a:r>
            <a:endParaRPr lang="en-ZA" dirty="0"/>
          </a:p>
        </p:txBody>
      </p:sp>
      <p:sp>
        <p:nvSpPr>
          <p:cNvPr id="52" name="Subtitle 2">
            <a:extLst>
              <a:ext uri="{FF2B5EF4-FFF2-40B4-BE49-F238E27FC236}">
                <a16:creationId xmlns:a16="http://schemas.microsoft.com/office/drawing/2014/main" id="{4EFBEF46-9F40-4406-AE22-794A74FEF021}"/>
              </a:ext>
            </a:extLst>
          </p:cNvPr>
          <p:cNvSpPr>
            <a:spLocks noGrp="1"/>
          </p:cNvSpPr>
          <p:nvPr userDrawn="1">
            <p:ph type="subTitle" idx="1"/>
          </p:nvPr>
        </p:nvSpPr>
        <p:spPr>
          <a:xfrm>
            <a:off x="890787" y="2971788"/>
            <a:ext cx="4283297" cy="474448"/>
          </a:xfrm>
        </p:spPr>
        <p:txBody>
          <a:bodyPr/>
          <a:lstStyle>
            <a:lvl1pPr marL="0" indent="0" algn="r">
              <a:buNone/>
              <a:defRPr lang="en-ZA" sz="1800" kern="1200" cap="all" baseline="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12" name="Footer Placeholder 11">
            <a:extLst>
              <a:ext uri="{FF2B5EF4-FFF2-40B4-BE49-F238E27FC236}">
                <a16:creationId xmlns:a16="http://schemas.microsoft.com/office/drawing/2014/main" id="{97C8985C-2F2E-4023-BF66-5BBA9C57A891}"/>
              </a:ext>
            </a:extLst>
          </p:cNvPr>
          <p:cNvSpPr>
            <a:spLocks noGrp="1"/>
          </p:cNvSpPr>
          <p:nvPr userDrawn="1">
            <p:ph type="ftr" sz="quarter" idx="51"/>
          </p:nvPr>
        </p:nvSpPr>
        <p:spPr>
          <a:xfrm>
            <a:off x="5883177" y="6320622"/>
            <a:ext cx="4114800" cy="226714"/>
          </a:xfrm>
        </p:spPr>
        <p:txBody>
          <a:bodyPr/>
          <a:lstStyle/>
          <a:p>
            <a:r>
              <a:rPr lang="en-ZA" dirty="0"/>
              <a:t>Add a footer</a:t>
            </a:r>
          </a:p>
        </p:txBody>
      </p:sp>
      <p:sp>
        <p:nvSpPr>
          <p:cNvPr id="32" name="Picture Placeholder 10">
            <a:extLst>
              <a:ext uri="{FF2B5EF4-FFF2-40B4-BE49-F238E27FC236}">
                <a16:creationId xmlns:a16="http://schemas.microsoft.com/office/drawing/2014/main" id="{3F940399-0EA2-4F26-93EA-6EF93D869CE8}"/>
              </a:ext>
            </a:extLst>
          </p:cNvPr>
          <p:cNvSpPr>
            <a:spLocks noGrp="1"/>
          </p:cNvSpPr>
          <p:nvPr userDrawn="1">
            <p:ph type="pic" sz="quarter" idx="13" hasCustomPrompt="1"/>
          </p:nvPr>
        </p:nvSpPr>
        <p:spPr>
          <a:xfrm>
            <a:off x="6488111" y="1288050"/>
            <a:ext cx="5703889" cy="4320000"/>
          </a:xfrm>
          <a:solidFill>
            <a:schemeClr val="tx1"/>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ZA" dirty="0"/>
              <a:t>Insert or Drag and Drop your Screen Design here</a:t>
            </a:r>
          </a:p>
        </p:txBody>
      </p:sp>
      <p:sp>
        <p:nvSpPr>
          <p:cNvPr id="33" name="Content Placeholder 2">
            <a:extLst>
              <a:ext uri="{FF2B5EF4-FFF2-40B4-BE49-F238E27FC236}">
                <a16:creationId xmlns:a16="http://schemas.microsoft.com/office/drawing/2014/main" id="{3DD41659-75CD-4A77-8E99-4A04870C7FE0}"/>
              </a:ext>
            </a:extLst>
          </p:cNvPr>
          <p:cNvSpPr>
            <a:spLocks noGrp="1"/>
          </p:cNvSpPr>
          <p:nvPr userDrawn="1">
            <p:ph idx="52"/>
          </p:nvPr>
        </p:nvSpPr>
        <p:spPr>
          <a:xfrm>
            <a:off x="890787" y="3639469"/>
            <a:ext cx="4283297"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181688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bg1"/>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bg1"/>
                </a:solidFill>
                <a:latin typeface="+mj-lt"/>
                <a:cs typeface="Arial" panose="020B0604020202020204" pitchFamily="34" charset="0"/>
              </a:defRPr>
            </a:lvl1pPr>
          </a:lstStyle>
          <a:p>
            <a:pPr lvl="0"/>
            <a:r>
              <a:rPr lang="en-US" dirty="0"/>
              <a:t>2</a:t>
            </a:r>
            <a:endParaRPr lang="en-ZA"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a:extLst>
              <a:ext uri="{FF2B5EF4-FFF2-40B4-BE49-F238E27FC236}">
                <a16:creationId xmlns:a16="http://schemas.microsoft.com/office/drawing/2014/main" id="{CEE124F1-8800-42C8-84AC-ADC1E7EDAAA9}"/>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5E0BC414-34B2-428E-A2A3-9A5865619848}"/>
              </a:ext>
            </a:extLst>
          </p:cNvPr>
          <p:cNvSpPr>
            <a:spLocks noGrp="1"/>
          </p:cNvSpPr>
          <p:nvPr>
            <p:ph type="ftr" sz="quarter" idx="18"/>
          </p:nvPr>
        </p:nvSpPr>
        <p:spPr/>
        <p:txBody>
          <a:bodyPr/>
          <a:lstStyle/>
          <a:p>
            <a:r>
              <a:rPr lang="en-ZA" dirty="0"/>
              <a:t>Add a footer</a:t>
            </a:r>
          </a:p>
        </p:txBody>
      </p:sp>
      <p:sp>
        <p:nvSpPr>
          <p:cNvPr id="9" name="Slide Number Placeholder 8">
            <a:extLst>
              <a:ext uri="{FF2B5EF4-FFF2-40B4-BE49-F238E27FC236}">
                <a16:creationId xmlns:a16="http://schemas.microsoft.com/office/drawing/2014/main" id="{03552ADA-7D42-4A8D-A7EE-45243B688064}"/>
              </a:ext>
            </a:extLst>
          </p:cNvPr>
          <p:cNvSpPr>
            <a:spLocks noGrp="1"/>
          </p:cNvSpPr>
          <p:nvPr>
            <p:ph type="sldNum" sz="quarter" idx="19"/>
          </p:nvPr>
        </p:nvSpPr>
        <p:spPr/>
        <p:txBody>
          <a:bodyPr/>
          <a:lstStyle/>
          <a:p>
            <a:r>
              <a:rPr lang="en-ZA" dirty="0"/>
              <a:t>page </a:t>
            </a:r>
            <a:fld id="{19B51A1E-902D-48AF-9020-955120F399B6}" type="slidenum">
              <a:rPr lang="en-ZA" b="1" i="1" smtClean="0"/>
              <a:pPr/>
              <a:t>‹#›</a:t>
            </a:fld>
            <a:endParaRPr lang="en-ZA" b="1" i="1" dirty="0"/>
          </a:p>
        </p:txBody>
      </p:sp>
      <p:sp>
        <p:nvSpPr>
          <p:cNvPr id="13" name="Text Placeholder 4">
            <a:extLst>
              <a:ext uri="{FF2B5EF4-FFF2-40B4-BE49-F238E27FC236}">
                <a16:creationId xmlns:a16="http://schemas.microsoft.com/office/drawing/2014/main" id="{49527026-8CF5-41F5-92D1-B7C6EF5B81FA}"/>
              </a:ext>
            </a:extLst>
          </p:cNvPr>
          <p:cNvSpPr>
            <a:spLocks noGrp="1"/>
          </p:cNvSpPr>
          <p:nvPr>
            <p:ph type="body" sz="quarter" idx="20"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ZA" dirty="0">
                <a:solidFill>
                  <a:schemeClr val="lt1"/>
                </a:solidFill>
              </a:defRPr>
            </a:lvl1pPr>
          </a:lstStyle>
          <a:p>
            <a:pPr marL="0" lvl="0" algn="ctr"/>
            <a:r>
              <a:rPr lang="en-ZA" dirty="0"/>
              <a:t>Section Header</a:t>
            </a:r>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ZA" dirty="0">
                <a:solidFill>
                  <a:schemeClr val="lt1"/>
                </a:solidFill>
              </a:defRPr>
            </a:lvl1pPr>
          </a:lstStyle>
          <a:p>
            <a:pPr marL="0" lvl="0" algn="ctr"/>
            <a:r>
              <a:rPr lang="en-ZA" dirty="0"/>
              <a:t>Section Header</a:t>
            </a:r>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dirty="0"/>
            </a:lvl1pPr>
          </a:lstStyle>
          <a:p>
            <a:pPr marL="266700" lvl="0" indent="-266700" algn="ctr"/>
            <a:r>
              <a:rPr lang="en-ZA" dirty="0"/>
              <a:t>Section Header</a:t>
            </a:r>
          </a:p>
        </p:txBody>
      </p:sp>
      <p:sp>
        <p:nvSpPr>
          <p:cNvPr id="34" name="Freeform: Shape 33">
            <a:extLst>
              <a:ext uri="{FF2B5EF4-FFF2-40B4-BE49-F238E27FC236}">
                <a16:creationId xmlns:a16="http://schemas.microsoft.com/office/drawing/2014/main" id="{130F96C7-098F-4133-9155-82499E25F7EC}"/>
              </a:ext>
            </a:extLst>
          </p:cNvPr>
          <p:cNvSpPr/>
          <p:nvPr userDrawn="1"/>
        </p:nvSpPr>
        <p:spPr>
          <a:xfrm>
            <a:off x="4123560" y="2671832"/>
            <a:ext cx="646927" cy="2190705"/>
          </a:xfrm>
          <a:custGeom>
            <a:avLst/>
            <a:gdLst>
              <a:gd name="connsiteX0" fmla="*/ 348641 w 646927"/>
              <a:gd name="connsiteY0" fmla="*/ 0 h 2190705"/>
              <a:gd name="connsiteX1" fmla="*/ 384533 w 646927"/>
              <a:gd name="connsiteY1" fmla="*/ 59080 h 2190705"/>
              <a:gd name="connsiteX2" fmla="*/ 646927 w 646927"/>
              <a:gd name="connsiteY2" fmla="*/ 1095353 h 2190705"/>
              <a:gd name="connsiteX3" fmla="*/ 384533 w 646927"/>
              <a:gd name="connsiteY3" fmla="*/ 2131626 h 2190705"/>
              <a:gd name="connsiteX4" fmla="*/ 348642 w 646927"/>
              <a:gd name="connsiteY4" fmla="*/ 2190705 h 2190705"/>
              <a:gd name="connsiteX5" fmla="*/ 324877 w 646927"/>
              <a:gd name="connsiteY5" fmla="*/ 2158925 h 2190705"/>
              <a:gd name="connsiteX6" fmla="*/ 0 w 646927"/>
              <a:gd name="connsiteY6" fmla="*/ 1095352 h 2190705"/>
              <a:gd name="connsiteX7" fmla="*/ 324877 w 646927"/>
              <a:gd name="connsiteY7" fmla="*/ 31780 h 21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927" h="2190705">
                <a:moveTo>
                  <a:pt x="348641" y="0"/>
                </a:moveTo>
                <a:lnTo>
                  <a:pt x="384533" y="59080"/>
                </a:lnTo>
                <a:cubicBezTo>
                  <a:pt x="551874" y="367126"/>
                  <a:pt x="646927" y="720139"/>
                  <a:pt x="646927" y="1095353"/>
                </a:cubicBezTo>
                <a:cubicBezTo>
                  <a:pt x="646927" y="1470567"/>
                  <a:pt x="551874" y="1823580"/>
                  <a:pt x="384533" y="2131626"/>
                </a:cubicBezTo>
                <a:lnTo>
                  <a:pt x="348642" y="2190705"/>
                </a:lnTo>
                <a:lnTo>
                  <a:pt x="324877" y="2158925"/>
                </a:lnTo>
                <a:cubicBezTo>
                  <a:pt x="119767" y="1855322"/>
                  <a:pt x="0" y="1489323"/>
                  <a:pt x="0" y="1095352"/>
                </a:cubicBezTo>
                <a:cubicBezTo>
                  <a:pt x="0" y="701381"/>
                  <a:pt x="119767" y="335383"/>
                  <a:pt x="324877" y="31780"/>
                </a:cubicBezTo>
                <a:close/>
              </a:path>
            </a:pathLst>
          </a:custGeom>
          <a:solidFill>
            <a:schemeClr val="accent2">
              <a:alpha val="10000"/>
            </a:schemeClr>
          </a:solidFill>
          <a:ln>
            <a:solidFill>
              <a:schemeClr val="accent2"/>
            </a:solidFill>
          </a:ln>
        </p:spPr>
        <p:txBody>
          <a:bodyPr vert="horz" lIns="0" tIns="0" rIns="0" bIns="0" rtlCol="0" anchor="ctr">
            <a:noAutofit/>
          </a:bodyPr>
          <a:lstStyle/>
          <a:p>
            <a:pPr marL="266700" lvl="0" indent="-266700" algn="ctr">
              <a:lnSpc>
                <a:spcPct val="90000"/>
              </a:lnSpc>
              <a:spcBef>
                <a:spcPts val="1000"/>
              </a:spcBef>
              <a:buFont typeface="Arial" panose="020B0604020202020204" pitchFamily="34" charset="0"/>
              <a:buNone/>
            </a:pPr>
            <a:endParaRPr lang="en-ZA" dirty="0">
              <a:solidFill>
                <a:schemeClr val="bg1"/>
              </a:solidFill>
            </a:endParaRPr>
          </a:p>
        </p:txBody>
      </p:sp>
      <p:sp>
        <p:nvSpPr>
          <p:cNvPr id="33" name="Freeform: Shape 32">
            <a:extLst>
              <a:ext uri="{FF2B5EF4-FFF2-40B4-BE49-F238E27FC236}">
                <a16:creationId xmlns:a16="http://schemas.microsoft.com/office/drawing/2014/main" id="{846AA56D-F7DE-4D68-A178-7B35A0A68A2C}"/>
              </a:ext>
            </a:extLst>
          </p:cNvPr>
          <p:cNvSpPr/>
          <p:nvPr userDrawn="1"/>
        </p:nvSpPr>
        <p:spPr>
          <a:xfrm>
            <a:off x="7445617" y="2900739"/>
            <a:ext cx="473084" cy="1732886"/>
          </a:xfrm>
          <a:custGeom>
            <a:avLst/>
            <a:gdLst>
              <a:gd name="connsiteX0" fmla="*/ 262899 w 473084"/>
              <a:gd name="connsiteY0" fmla="*/ 0 h 1732886"/>
              <a:gd name="connsiteX1" fmla="*/ 323595 w 473084"/>
              <a:gd name="connsiteY1" fmla="*/ 125997 h 1732886"/>
              <a:gd name="connsiteX2" fmla="*/ 473084 w 473084"/>
              <a:gd name="connsiteY2" fmla="*/ 866443 h 1732886"/>
              <a:gd name="connsiteX3" fmla="*/ 323595 w 473084"/>
              <a:gd name="connsiteY3" fmla="*/ 1606889 h 1732886"/>
              <a:gd name="connsiteX4" fmla="*/ 262899 w 473084"/>
              <a:gd name="connsiteY4" fmla="*/ 1732886 h 1732886"/>
              <a:gd name="connsiteX5" fmla="*/ 188298 w 473084"/>
              <a:gd name="connsiteY5" fmla="*/ 1610089 h 1732886"/>
              <a:gd name="connsiteX6" fmla="*/ 0 w 473084"/>
              <a:gd name="connsiteY6" fmla="*/ 866443 h 1732886"/>
              <a:gd name="connsiteX7" fmla="*/ 188298 w 473084"/>
              <a:gd name="connsiteY7" fmla="*/ 122798 h 17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084" h="1732886">
                <a:moveTo>
                  <a:pt x="262899" y="0"/>
                </a:moveTo>
                <a:lnTo>
                  <a:pt x="323595" y="125997"/>
                </a:lnTo>
                <a:cubicBezTo>
                  <a:pt x="419855" y="353581"/>
                  <a:pt x="473084" y="603796"/>
                  <a:pt x="473084" y="866443"/>
                </a:cubicBezTo>
                <a:cubicBezTo>
                  <a:pt x="473084" y="1129091"/>
                  <a:pt x="419855" y="1379306"/>
                  <a:pt x="323595" y="1606889"/>
                </a:cubicBezTo>
                <a:lnTo>
                  <a:pt x="262899" y="1732886"/>
                </a:lnTo>
                <a:lnTo>
                  <a:pt x="188298" y="1610089"/>
                </a:lnTo>
                <a:cubicBezTo>
                  <a:pt x="68212" y="1389030"/>
                  <a:pt x="0" y="1135702"/>
                  <a:pt x="0" y="866443"/>
                </a:cubicBezTo>
                <a:cubicBezTo>
                  <a:pt x="0" y="597184"/>
                  <a:pt x="68212" y="343856"/>
                  <a:pt x="188298" y="122798"/>
                </a:cubicBezTo>
                <a:close/>
              </a:path>
            </a:pathLst>
          </a:custGeom>
          <a:solidFill>
            <a:schemeClr val="accent2">
              <a:alpha val="10000"/>
            </a:schemeClr>
          </a:solidFill>
          <a:ln>
            <a:solidFill>
              <a:schemeClr val="accent2"/>
            </a:solidFill>
          </a:ln>
        </p:spPr>
        <p:txBody>
          <a:bodyPr vert="horz" lIns="0" tIns="0" rIns="0" bIns="0" rtlCol="0" anchor="ctr">
            <a:noAutofit/>
          </a:bodyPr>
          <a:lstStyle/>
          <a:p>
            <a:pPr marL="266700" lvl="0" indent="-266700" algn="ctr">
              <a:lnSpc>
                <a:spcPct val="90000"/>
              </a:lnSpc>
              <a:spcBef>
                <a:spcPts val="1000"/>
              </a:spcBef>
              <a:buFont typeface="Arial" panose="020B0604020202020204" pitchFamily="34" charset="0"/>
              <a:buNone/>
            </a:pPr>
            <a:endParaRPr lang="en-ZA" dirty="0">
              <a:solidFill>
                <a:schemeClr val="bg1"/>
              </a:solidFill>
            </a:endParaRP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200023" y="20913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endParaRPr lang="en-ZA" dirty="0"/>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4620011" y="20913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dirty="0"/>
              <a:t>2</a:t>
            </a:r>
            <a:endParaRPr lang="en-ZA" dirty="0"/>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7763617" y="20913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dirty="0"/>
              <a:t>3</a:t>
            </a:r>
            <a:endParaRPr lang="en-ZA" dirty="0"/>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4" name="Title 3">
            <a:extLst>
              <a:ext uri="{FF2B5EF4-FFF2-40B4-BE49-F238E27FC236}">
                <a16:creationId xmlns:a16="http://schemas.microsoft.com/office/drawing/2014/main" id="{8BE60A3F-C4C6-4B36-95C8-D6B9BFEABD22}"/>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773C13C2-0AB1-4148-839D-5541DF3B6FAA}"/>
              </a:ext>
            </a:extLst>
          </p:cNvPr>
          <p:cNvSpPr>
            <a:spLocks noGrp="1"/>
          </p:cNvSpPr>
          <p:nvPr>
            <p:ph type="ftr" sz="quarter" idx="35"/>
          </p:nvPr>
        </p:nvSpPr>
        <p:spPr/>
        <p:txBody>
          <a:bodyPr/>
          <a:lstStyle/>
          <a:p>
            <a:r>
              <a:rPr lang="en-ZA" dirty="0"/>
              <a:t>Add a footer</a:t>
            </a:r>
          </a:p>
        </p:txBody>
      </p:sp>
      <p:sp>
        <p:nvSpPr>
          <p:cNvPr id="17" name="Slide Number Placeholder 16">
            <a:extLst>
              <a:ext uri="{FF2B5EF4-FFF2-40B4-BE49-F238E27FC236}">
                <a16:creationId xmlns:a16="http://schemas.microsoft.com/office/drawing/2014/main" id="{D3335684-35F6-427A-9110-6965E7EACD9E}"/>
              </a:ext>
            </a:extLst>
          </p:cNvPr>
          <p:cNvSpPr>
            <a:spLocks noGrp="1"/>
          </p:cNvSpPr>
          <p:nvPr>
            <p:ph type="sldNum" sz="quarter" idx="36"/>
          </p:nvPr>
        </p:nvSpPr>
        <p:spPr/>
        <p:txBody>
          <a:bodyPr/>
          <a:lstStyle/>
          <a:p>
            <a:r>
              <a:rPr lang="en-ZA" dirty="0"/>
              <a:t>page </a:t>
            </a:r>
            <a:fld id="{19B51A1E-902D-48AF-9020-955120F399B6}" type="slidenum">
              <a:rPr lang="en-ZA" b="1" i="1" smtClean="0"/>
              <a:pPr/>
              <a:t>‹#›</a:t>
            </a:fld>
            <a:endParaRPr lang="en-ZA" b="1" i="1" dirty="0"/>
          </a:p>
        </p:txBody>
      </p:sp>
      <p:sp>
        <p:nvSpPr>
          <p:cNvPr id="18" name="Text Placeholder 4">
            <a:extLst>
              <a:ext uri="{FF2B5EF4-FFF2-40B4-BE49-F238E27FC236}">
                <a16:creationId xmlns:a16="http://schemas.microsoft.com/office/drawing/2014/main" id="{7968EE05-411F-4127-9247-9A4C13FA0F89}"/>
              </a:ext>
            </a:extLst>
          </p:cNvPr>
          <p:cNvSpPr>
            <a:spLocks noGrp="1"/>
          </p:cNvSpPr>
          <p:nvPr>
            <p:ph type="body" sz="quarter" idx="13"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9" name="Oval 18">
            <a:extLst>
              <a:ext uri="{FF2B5EF4-FFF2-40B4-BE49-F238E27FC236}">
                <a16:creationId xmlns:a16="http://schemas.microsoft.com/office/drawing/2014/main" id="{4F184B85-CF0D-4108-84D1-D399A7A65D56}"/>
              </a:ext>
            </a:extLst>
          </p:cNvPr>
          <p:cNvSpPr/>
          <p:nvPr userDrawn="1"/>
        </p:nvSpPr>
        <p:spPr>
          <a:xfrm>
            <a:off x="7431629" y="3729282"/>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16725"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16944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021400" y="1069941"/>
            <a:ext cx="1980000" cy="252000"/>
          </a:xfrm>
        </p:spPr>
        <p:txBody>
          <a:bodyPr/>
          <a:lstStyle>
            <a:lvl1pPr marL="0" indent="0" algn="ctr">
              <a:buFont typeface="Arial" panose="020B0604020202020204" pitchFamily="34" charset="0"/>
              <a:buNone/>
              <a:defRPr sz="1400">
                <a:solidFill>
                  <a:schemeClr val="bg1"/>
                </a:solidFill>
              </a:defRPr>
            </a:lvl1pPr>
          </a:lstStyle>
          <a:p>
            <a:pPr lvl="0"/>
            <a:r>
              <a:rPr lang="en-US" dirty="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021400" y="5983879"/>
            <a:ext cx="1980000" cy="252000"/>
          </a:xfrm>
        </p:spPr>
        <p:txBody>
          <a:bodyPr/>
          <a:lstStyle>
            <a:lvl1pPr marL="0" indent="0" algn="ctr">
              <a:buFont typeface="Arial" panose="020B0604020202020204" pitchFamily="34" charset="0"/>
              <a:buNone/>
              <a:defRPr sz="1400">
                <a:solidFill>
                  <a:schemeClr val="bg1"/>
                </a:solidFill>
              </a:defRPr>
            </a:lvl1pPr>
          </a:lstStyle>
          <a:p>
            <a:pPr lvl="0"/>
            <a:r>
              <a:rPr lang="en-US" dirty="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bg1"/>
                </a:solidFill>
              </a:defRPr>
            </a:lvl1pPr>
          </a:lstStyle>
          <a:p>
            <a:pPr lvl="0"/>
            <a:r>
              <a:rPr lang="en-US" dirty="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610800" y="3354600"/>
            <a:ext cx="1980000" cy="252000"/>
          </a:xfrm>
        </p:spPr>
        <p:txBody>
          <a:bodyPr/>
          <a:lstStyle>
            <a:lvl1pPr marL="0" indent="0" algn="r">
              <a:buFont typeface="Arial" panose="020B0604020202020204" pitchFamily="34" charset="0"/>
              <a:buNone/>
              <a:defRPr sz="1400">
                <a:solidFill>
                  <a:schemeClr val="bg1"/>
                </a:solidFill>
              </a:defRPr>
            </a:lvl1pPr>
          </a:lstStyle>
          <a:p>
            <a:pPr lvl="0"/>
            <a:r>
              <a:rPr lang="en-US" dirty="0"/>
              <a:t>Quadrant Title</a:t>
            </a:r>
          </a:p>
        </p:txBody>
      </p:sp>
      <p:sp>
        <p:nvSpPr>
          <p:cNvPr id="4" name="Title 3">
            <a:extLst>
              <a:ext uri="{FF2B5EF4-FFF2-40B4-BE49-F238E27FC236}">
                <a16:creationId xmlns:a16="http://schemas.microsoft.com/office/drawing/2014/main" id="{DC5FA8FA-BF7A-4B3E-8DB9-5EC31D50BF02}"/>
              </a:ext>
            </a:extLst>
          </p:cNvPr>
          <p:cNvSpPr>
            <a:spLocks noGrp="1"/>
          </p:cNvSpPr>
          <p:nvPr>
            <p:ph type="title"/>
          </p:nvPr>
        </p:nvSpPr>
        <p:spPr/>
        <p:txBody>
          <a:bodyPr/>
          <a:lstStyle/>
          <a:p>
            <a:r>
              <a:rPr lang="en-US"/>
              <a:t>Click to edit Master title style</a:t>
            </a:r>
            <a:endParaRPr lang="en-ZA"/>
          </a:p>
        </p:txBody>
      </p:sp>
      <p:sp>
        <p:nvSpPr>
          <p:cNvPr id="5" name="Footer Placeholder 4">
            <a:extLst>
              <a:ext uri="{FF2B5EF4-FFF2-40B4-BE49-F238E27FC236}">
                <a16:creationId xmlns:a16="http://schemas.microsoft.com/office/drawing/2014/main" id="{6CFE0CE7-9A60-466A-9250-F9584A521985}"/>
              </a:ext>
            </a:extLst>
          </p:cNvPr>
          <p:cNvSpPr>
            <a:spLocks noGrp="1"/>
          </p:cNvSpPr>
          <p:nvPr>
            <p:ph type="ftr" sz="quarter" idx="18"/>
          </p:nvPr>
        </p:nvSpPr>
        <p:spPr/>
        <p:txBody>
          <a:bodyPr/>
          <a:lstStyle/>
          <a:p>
            <a:r>
              <a:rPr lang="en-ZA" dirty="0"/>
              <a:t>Add a footer</a:t>
            </a:r>
          </a:p>
        </p:txBody>
      </p:sp>
      <p:sp>
        <p:nvSpPr>
          <p:cNvPr id="7" name="Slide Number Placeholder 6">
            <a:extLst>
              <a:ext uri="{FF2B5EF4-FFF2-40B4-BE49-F238E27FC236}">
                <a16:creationId xmlns:a16="http://schemas.microsoft.com/office/drawing/2014/main" id="{35506C98-179A-4BE0-854E-C0F17963757F}"/>
              </a:ext>
            </a:extLst>
          </p:cNvPr>
          <p:cNvSpPr>
            <a:spLocks noGrp="1"/>
          </p:cNvSpPr>
          <p:nvPr>
            <p:ph type="sldNum" sz="quarter" idx="19"/>
          </p:nvPr>
        </p:nvSpPr>
        <p:spPr/>
        <p:txBody>
          <a:bodyPr/>
          <a:lstStyle/>
          <a:p>
            <a:r>
              <a:rPr lang="en-ZA" dirty="0"/>
              <a:t>page </a:t>
            </a:r>
            <a:fld id="{19B51A1E-902D-48AF-9020-955120F399B6}" type="slidenum">
              <a:rPr lang="en-ZA" b="1" i="1" smtClean="0"/>
              <a:pPr/>
              <a:t>‹#›</a:t>
            </a:fld>
            <a:endParaRPr lang="en-ZA" b="1" i="1"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B7A4-3F87-40B5-90E8-CDBE273668A3}"/>
              </a:ext>
            </a:extLst>
          </p:cNvPr>
          <p:cNvSpPr/>
          <p:nvPr userDrawn="1"/>
        </p:nvSpPr>
        <p:spPr>
          <a:xfrm>
            <a:off x="11580000" y="6704160"/>
            <a:ext cx="612000" cy="153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id="{2D8A2F97-6D60-46FC-A9F8-936208153882}"/>
              </a:ext>
            </a:extLst>
          </p:cNvPr>
          <p:cNvSpPr/>
          <p:nvPr userDrawn="1"/>
        </p:nvSpPr>
        <p:spPr>
          <a:xfrm>
            <a:off x="0" y="6704160"/>
            <a:ext cx="11601450" cy="15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a:extLst>
              <a:ext uri="{FF2B5EF4-FFF2-40B4-BE49-F238E27FC236}">
                <a16:creationId xmlns:a16="http://schemas.microsoft.com/office/drawing/2014/main" id="{F590B2D3-A5A2-4560-AC65-2077AE62E3CA}"/>
              </a:ext>
            </a:extLst>
          </p:cNvPr>
          <p:cNvPicPr>
            <a:picLocks noChangeAspect="1"/>
          </p:cNvPicPr>
          <p:nvPr userDrawn="1"/>
        </p:nvPicPr>
        <p:blipFill>
          <a:blip r:embed="rId27" cstate="screen">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a:ext>
            </a:extLst>
          </a:blip>
          <a:stretch>
            <a:fillRect/>
          </a:stretch>
        </p:blipFill>
        <p:spPr>
          <a:xfrm>
            <a:off x="10720349" y="162707"/>
            <a:ext cx="1308679" cy="504924"/>
          </a:xfrm>
          <a:prstGeom prst="rect">
            <a:avLst/>
          </a:prstGeom>
        </p:spPr>
      </p:pic>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601682" y="432000"/>
            <a:ext cx="9973553" cy="432000"/>
          </a:xfrm>
          <a:prstGeom prst="rect">
            <a:avLst/>
          </a:prstGeom>
        </p:spPr>
        <p:txBody>
          <a:bodyPr vert="horz" lIns="0" tIns="0" rIns="0" bIns="0" rtlCol="0" anchor="ctr">
            <a:noAutofit/>
          </a:body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601682" y="1152000"/>
            <a:ext cx="10999767" cy="503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601682" y="6320622"/>
            <a:ext cx="4114800" cy="226714"/>
          </a:xfrm>
          <a:prstGeom prst="rect">
            <a:avLst/>
          </a:prstGeom>
        </p:spPr>
        <p:txBody>
          <a:bodyPr vert="horz" lIns="0" tIns="0" rIns="0" bIns="0" rtlCol="0" anchor="ctr"/>
          <a:lstStyle>
            <a:lvl1pPr algn="l">
              <a:defRPr sz="1200">
                <a:solidFill>
                  <a:schemeClr val="bg1"/>
                </a:solidFill>
              </a:defRPr>
            </a:lvl1pPr>
          </a:lstStyle>
          <a:p>
            <a:r>
              <a:rPr lang="en-ZA"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601450" y="6687111"/>
            <a:ext cx="548755" cy="153841"/>
          </a:xfrm>
          <a:prstGeom prst="rect">
            <a:avLst/>
          </a:prstGeom>
          <a:ln w="3175">
            <a:noFill/>
          </a:ln>
        </p:spPr>
        <p:txBody>
          <a:bodyPr vert="horz" lIns="0" tIns="0" rIns="0" bIns="0" rtlCol="0" anchor="ctr"/>
          <a:lstStyle>
            <a:lvl1pPr algn="r">
              <a:defRPr sz="900">
                <a:solidFill>
                  <a:schemeClr val="bg1"/>
                </a:solidFill>
              </a:defRPr>
            </a:lvl1pPr>
          </a:lstStyle>
          <a:p>
            <a:r>
              <a:rPr lang="en-ZA" dirty="0"/>
              <a:t>page </a:t>
            </a:r>
            <a:fld id="{19B51A1E-902D-48AF-9020-955120F399B6}" type="slidenum">
              <a:rPr lang="en-ZA" b="1" i="1" smtClean="0"/>
              <a:pPr/>
              <a:t>‹#›</a:t>
            </a:fld>
            <a:endParaRPr lang="en-ZA" b="1" i="1" dirty="0"/>
          </a:p>
        </p:txBody>
      </p:sp>
      <p:sp>
        <p:nvSpPr>
          <p:cNvPr id="13" name="Rectangle 12">
            <a:extLst>
              <a:ext uri="{FF2B5EF4-FFF2-40B4-BE49-F238E27FC236}">
                <a16:creationId xmlns:a16="http://schemas.microsoft.com/office/drawing/2014/main" id="{2FDBAFA2-F5E0-42BB-B15D-53BACE961ED2}"/>
              </a:ext>
            </a:extLst>
          </p:cNvPr>
          <p:cNvSpPr/>
          <p:nvPr userDrawn="1"/>
        </p:nvSpPr>
        <p:spPr>
          <a:xfrm>
            <a:off x="0" y="6550320"/>
            <a:ext cx="12192000" cy="153840"/>
          </a:xfrm>
          <a:prstGeom prst="rect">
            <a:avLst/>
          </a:prstGeom>
          <a:gradFill flip="none" rotWithShape="1">
            <a:gsLst>
              <a:gs pos="40000">
                <a:schemeClr val="bg1">
                  <a:alpha val="0"/>
                </a:schemeClr>
              </a:gs>
              <a:gs pos="100000">
                <a:schemeClr val="bg1">
                  <a:alpha val="3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84" r:id="rId5"/>
    <p:sldLayoutId id="2147483685" r:id="rId6"/>
    <p:sldLayoutId id="2147483668" r:id="rId7"/>
    <p:sldLayoutId id="2147483669" r:id="rId8"/>
    <p:sldLayoutId id="2147483670" r:id="rId9"/>
    <p:sldLayoutId id="2147483671" r:id="rId10"/>
    <p:sldLayoutId id="2147483672" r:id="rId11"/>
    <p:sldLayoutId id="2147483673" r:id="rId12"/>
    <p:sldLayoutId id="2147483674" r:id="rId13"/>
    <p:sldLayoutId id="2147483683" r:id="rId14"/>
    <p:sldLayoutId id="2147483675" r:id="rId15"/>
    <p:sldLayoutId id="2147483679" r:id="rId16"/>
    <p:sldLayoutId id="2147483680" r:id="rId17"/>
    <p:sldLayoutId id="2147483682"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sz="3200" b="1" kern="1200" spc="-150">
          <a:solidFill>
            <a:schemeClr val="bg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ice Car">
            <a:extLst>
              <a:ext uri="{FF2B5EF4-FFF2-40B4-BE49-F238E27FC236}">
                <a16:creationId xmlns:a16="http://schemas.microsoft.com/office/drawing/2014/main" id="{726CE48A-1FCC-45A7-A118-2760C18B8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AC5B36AC-3DD7-4F96-8693-09CA3BFC2F6E}"/>
              </a:ext>
            </a:extLst>
          </p:cNvPr>
          <p:cNvSpPr>
            <a:spLocks noGrp="1"/>
          </p:cNvSpPr>
          <p:nvPr>
            <p:ph idx="1"/>
          </p:nvPr>
        </p:nvSpPr>
        <p:spPr>
          <a:xfrm>
            <a:off x="353500" y="1386750"/>
            <a:ext cx="10999767" cy="5039250"/>
          </a:xfrm>
        </p:spPr>
        <p:txBody>
          <a:bodyPr/>
          <a:lstStyle/>
          <a:p>
            <a:r>
              <a:rPr lang="en-US" sz="5400" b="1" dirty="0">
                <a:solidFill>
                  <a:srgbClr val="FF0000"/>
                </a:solidFill>
                <a:latin typeface="Century Gothic" panose="020B0502020202020204"/>
                <a:ea typeface="+mj-ea"/>
                <a:cs typeface="+mj-cs"/>
              </a:rPr>
              <a:t>TRUST ISSUES BETWEEN THE POLICE &amp; A BLACK CHURCH:</a:t>
            </a:r>
            <a:r>
              <a:rPr lang="en-US" sz="3600" b="1" dirty="0">
                <a:solidFill>
                  <a:srgbClr val="FF0000"/>
                </a:solidFill>
                <a:latin typeface="Century Gothic" panose="020B0502020202020204"/>
                <a:ea typeface="+mj-ea"/>
                <a:cs typeface="+mj-cs"/>
              </a:rPr>
              <a:t>POST TRAYVON MARTIN</a:t>
            </a:r>
          </a:p>
          <a:p>
            <a:pPr lvl="0" defTabSz="457200">
              <a:lnSpc>
                <a:spcPct val="100000"/>
              </a:lnSpc>
              <a:spcAft>
                <a:spcPts val="0"/>
              </a:spcAft>
              <a:buClr>
                <a:srgbClr val="B31166"/>
              </a:buClr>
              <a:buSzPct val="80000"/>
              <a:buNone/>
            </a:pPr>
            <a:endParaRPr lang="en-US" sz="3200" b="1" dirty="0">
              <a:ln w="22225">
                <a:solidFill>
                  <a:schemeClr val="accent2"/>
                </a:solidFill>
                <a:prstDash val="solid"/>
              </a:ln>
              <a:solidFill>
                <a:schemeClr val="accent2">
                  <a:lumMod val="40000"/>
                  <a:lumOff val="60000"/>
                </a:schemeClr>
              </a:solidFill>
              <a:latin typeface="Century Gothic" panose="020B0502020202020204"/>
            </a:endParaRPr>
          </a:p>
          <a:p>
            <a:pPr lvl="0" defTabSz="457200">
              <a:lnSpc>
                <a:spcPct val="100000"/>
              </a:lnSpc>
              <a:spcAft>
                <a:spcPts val="0"/>
              </a:spcAft>
              <a:buClr>
                <a:srgbClr val="B31166"/>
              </a:buClr>
              <a:buSzPct val="80000"/>
              <a:buNone/>
            </a:pPr>
            <a:endParaRPr lang="en-US" sz="3200" b="1" dirty="0">
              <a:ln w="22225">
                <a:solidFill>
                  <a:schemeClr val="accent2"/>
                </a:solidFill>
                <a:prstDash val="solid"/>
              </a:ln>
              <a:solidFill>
                <a:schemeClr val="accent2">
                  <a:lumMod val="40000"/>
                  <a:lumOff val="60000"/>
                </a:schemeClr>
              </a:solidFill>
              <a:latin typeface="Century Gothic" panose="020B0502020202020204"/>
            </a:endParaRPr>
          </a:p>
          <a:p>
            <a:pPr lvl="0" defTabSz="457200">
              <a:lnSpc>
                <a:spcPct val="100000"/>
              </a:lnSpc>
              <a:spcAft>
                <a:spcPts val="0"/>
              </a:spcAft>
              <a:buClr>
                <a:srgbClr val="B31166"/>
              </a:buClr>
              <a:buSzPct val="80000"/>
              <a:buNone/>
            </a:pPr>
            <a:endParaRPr lang="en-US" sz="3200" b="1" dirty="0">
              <a:ln w="22225">
                <a:solidFill>
                  <a:schemeClr val="accent2"/>
                </a:solidFill>
                <a:prstDash val="solid"/>
              </a:ln>
              <a:solidFill>
                <a:schemeClr val="accent2">
                  <a:lumMod val="40000"/>
                  <a:lumOff val="60000"/>
                </a:schemeClr>
              </a:solidFill>
              <a:latin typeface="Century Gothic" panose="020B0502020202020204"/>
            </a:endParaRPr>
          </a:p>
          <a:p>
            <a:pPr lvl="0" defTabSz="457200">
              <a:lnSpc>
                <a:spcPct val="100000"/>
              </a:lnSpc>
              <a:spcAft>
                <a:spcPts val="0"/>
              </a:spcAft>
              <a:buClr>
                <a:srgbClr val="B31166"/>
              </a:buClr>
              <a:buSzPct val="80000"/>
              <a:buNone/>
            </a:pPr>
            <a:r>
              <a:rPr lang="en-US" sz="3200" b="1" dirty="0">
                <a:ln w="22225">
                  <a:solidFill>
                    <a:schemeClr val="accent2"/>
                  </a:solidFill>
                  <a:prstDash val="solid"/>
                </a:ln>
                <a:solidFill>
                  <a:schemeClr val="accent2">
                    <a:lumMod val="40000"/>
                    <a:lumOff val="60000"/>
                  </a:schemeClr>
                </a:solidFill>
                <a:latin typeface="Century Gothic" panose="020B0502020202020204"/>
              </a:rPr>
              <a:t>Dr. Benjamin Roberts, LMFT, BCPC, BCPCC</a:t>
            </a:r>
          </a:p>
          <a:p>
            <a:endParaRPr lang="en-US" dirty="0">
              <a:solidFill>
                <a:srgbClr val="FF0000"/>
              </a:solidFill>
            </a:endParaRPr>
          </a:p>
        </p:txBody>
      </p:sp>
      <p:sp>
        <p:nvSpPr>
          <p:cNvPr id="9" name="Title 8">
            <a:extLst>
              <a:ext uri="{FF2B5EF4-FFF2-40B4-BE49-F238E27FC236}">
                <a16:creationId xmlns:a16="http://schemas.microsoft.com/office/drawing/2014/main" id="{B190D6ED-2C12-434B-A052-1A629186E05D}"/>
              </a:ext>
            </a:extLst>
          </p:cNvPr>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2111968" y="1523961"/>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endParaRPr lang="en-US" sz="1800" dirty="0">
              <a:solidFill>
                <a:schemeClr val="bg1"/>
              </a:solidFill>
              <a:latin typeface="+mj-lt"/>
              <a:ea typeface="+mn-ea"/>
              <a:cs typeface="+mn-cs"/>
            </a:endParaRP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u="sng" dirty="0"/>
          </a:p>
        </p:txBody>
      </p:sp>
    </p:spTree>
    <p:extLst>
      <p:ext uri="{BB962C8B-B14F-4D97-AF65-F5344CB8AC3E}">
        <p14:creationId xmlns:p14="http://schemas.microsoft.com/office/powerpoint/2010/main" val="299758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0" name="Content Placeholder 29">
            <a:extLst>
              <a:ext uri="{FF2B5EF4-FFF2-40B4-BE49-F238E27FC236}">
                <a16:creationId xmlns:a16="http://schemas.microsoft.com/office/drawing/2014/main" id="{E6FECAB2-F496-4039-859D-78928C75FB73}"/>
              </a:ext>
            </a:extLst>
          </p:cNvPr>
          <p:cNvSpPr>
            <a:spLocks noGrp="1"/>
          </p:cNvSpPr>
          <p:nvPr>
            <p:ph idx="1"/>
          </p:nvPr>
        </p:nvSpPr>
        <p:spPr/>
        <p:txBody>
          <a:bodyPr anchor="ctr"/>
          <a:lstStyle/>
          <a:p>
            <a:pPr marL="0" indent="0">
              <a:buNone/>
            </a:pPr>
            <a:r>
              <a:rPr lang="en-US" sz="4000" b="1" dirty="0"/>
              <a:t>Simpson (2012) states that trust is hard to define.  However, he conveys that this does not mean that there is no philosophical understanding of the concept to be had, but the answer he recommends is that in existing communally, individuals must trust others to act supportively. </a:t>
            </a:r>
          </a:p>
          <a:p>
            <a:endParaRPr lang="en-US"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10</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495262" y="207276"/>
            <a:ext cx="10079973" cy="754583"/>
          </a:xfrm>
        </p:spPr>
        <p:txBody>
          <a:bodyPr/>
          <a:lstStyle/>
          <a:p>
            <a:pPr lvl="0" eaLnBrk="0" fontAlgn="base" hangingPunct="0">
              <a:lnSpc>
                <a:spcPct val="100000"/>
              </a:lnSpc>
              <a:spcAft>
                <a:spcPct val="0"/>
              </a:spcAft>
            </a:pPr>
            <a:r>
              <a:rPr lang="en-PH" altLang="en-US" sz="4400" dirty="0">
                <a:latin typeface="Arial" panose="020B0604020202020204" pitchFamily="34" charset="0"/>
                <a:cs typeface="Arial" panose="020B0604020202020204" pitchFamily="34" charset="0"/>
              </a:rPr>
              <a:t>WHAT IS TRUST?</a:t>
            </a:r>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86838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0" name="Content Placeholder 29">
            <a:extLst>
              <a:ext uri="{FF2B5EF4-FFF2-40B4-BE49-F238E27FC236}">
                <a16:creationId xmlns:a16="http://schemas.microsoft.com/office/drawing/2014/main" id="{E6FECAB2-F496-4039-859D-78928C75FB73}"/>
              </a:ext>
            </a:extLst>
          </p:cNvPr>
          <p:cNvSpPr>
            <a:spLocks noGrp="1"/>
          </p:cNvSpPr>
          <p:nvPr>
            <p:ph idx="1"/>
          </p:nvPr>
        </p:nvSpPr>
        <p:spPr/>
        <p:txBody>
          <a:bodyPr anchor="ctr"/>
          <a:lstStyle/>
          <a:p>
            <a:pPr marL="0" indent="0">
              <a:buNone/>
            </a:pPr>
            <a:r>
              <a:rPr lang="en-US" sz="4000" b="1" dirty="0"/>
              <a:t>“Thus ‘trust’ is an umbrella term under which plural notions cluster” (p. 551).  Some actions point toward defining trust.  The African-American community and police need the support of each other to maintain law in the community. </a:t>
            </a:r>
            <a:endParaRPr lang="en-US" sz="4000"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11</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495262" y="32175"/>
            <a:ext cx="10079973" cy="1104785"/>
          </a:xfrm>
        </p:spPr>
        <p:txBody>
          <a:bodyPr/>
          <a:lstStyle/>
          <a:p>
            <a:pPr lvl="0" eaLnBrk="0" fontAlgn="base" hangingPunct="0">
              <a:lnSpc>
                <a:spcPct val="100000"/>
              </a:lnSpc>
              <a:spcAft>
                <a:spcPct val="0"/>
              </a:spcAft>
            </a:pPr>
            <a:r>
              <a:rPr lang="en-PH" altLang="en-US" sz="4400" dirty="0">
                <a:latin typeface="Arial" panose="020B0604020202020204" pitchFamily="34" charset="0"/>
                <a:cs typeface="Arial" panose="020B0604020202020204" pitchFamily="34" charset="0"/>
              </a:rPr>
              <a:t>WHAT IS TRUST?</a:t>
            </a:r>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8467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795" y="-1143000"/>
            <a:ext cx="12150206"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0" y="-1160048"/>
            <a:ext cx="12192000"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1"/>
          </p:nvPr>
        </p:nvSpPr>
        <p:spPr/>
        <p:txBody>
          <a:bodyPr/>
          <a:lstStyle/>
          <a:p>
            <a:r>
              <a:rPr lang="en-ZA" dirty="0"/>
              <a:t>page </a:t>
            </a:r>
            <a:fld id="{19B51A1E-902D-48AF-9020-955120F399B6}" type="slidenum">
              <a:rPr lang="en-ZA" smtClean="0"/>
              <a:pPr/>
              <a:t>12</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1024765" y="542288"/>
            <a:ext cx="9973553" cy="432000"/>
          </a:xfrm>
        </p:spPr>
        <p:txBody>
          <a:bodyPr/>
          <a:lstStyle/>
          <a:p>
            <a:pPr algn="ctr"/>
            <a:r>
              <a:rPr lang="en-US" sz="4400" dirty="0"/>
              <a:t>Differences in views of severity of police violence against public</a:t>
            </a:r>
            <a:endParaRPr lang="en-ZA" sz="4400" dirty="0"/>
          </a:p>
        </p:txBody>
      </p:sp>
      <p:pic>
        <p:nvPicPr>
          <p:cNvPr id="10" name="Picture 3" descr="LEVgraph1.jpg">
            <a:extLst>
              <a:ext uri="{FF2B5EF4-FFF2-40B4-BE49-F238E27FC236}">
                <a16:creationId xmlns:a16="http://schemas.microsoft.com/office/drawing/2014/main" id="{F8995662-7DB3-4FCB-9C95-D6C85E0BF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688" y="1513586"/>
            <a:ext cx="9367630" cy="48643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2" name="Group 11" descr="decorative element">
            <a:extLst>
              <a:ext uri="{FF2B5EF4-FFF2-40B4-BE49-F238E27FC236}">
                <a16:creationId xmlns:a16="http://schemas.microsoft.com/office/drawing/2014/main" id="{FD49808E-1269-443A-83CA-053D69AAA75C}"/>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5" name="Oval 14">
              <a:extLst>
                <a:ext uri="{FF2B5EF4-FFF2-40B4-BE49-F238E27FC236}">
                  <a16:creationId xmlns:a16="http://schemas.microsoft.com/office/drawing/2014/main" id="{891FE34B-A68F-4105-A62F-545471B62E24}"/>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6" name="Oval 15">
              <a:extLst>
                <a:ext uri="{FF2B5EF4-FFF2-40B4-BE49-F238E27FC236}">
                  <a16:creationId xmlns:a16="http://schemas.microsoft.com/office/drawing/2014/main" id="{F959F041-1758-4110-8DC8-ADC4DC90E1FD}"/>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7" name="Oval 16">
              <a:extLst>
                <a:ext uri="{FF2B5EF4-FFF2-40B4-BE49-F238E27FC236}">
                  <a16:creationId xmlns:a16="http://schemas.microsoft.com/office/drawing/2014/main" id="{7C878563-84C8-49F8-A720-45DA1A4EF7ED}"/>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Oval 17">
              <a:extLst>
                <a:ext uri="{FF2B5EF4-FFF2-40B4-BE49-F238E27FC236}">
                  <a16:creationId xmlns:a16="http://schemas.microsoft.com/office/drawing/2014/main" id="{B47C0782-0951-49AF-81EF-28DCAFB956E5}"/>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19" name="Straight Connector 18">
              <a:extLst>
                <a:ext uri="{FF2B5EF4-FFF2-40B4-BE49-F238E27FC236}">
                  <a16:creationId xmlns:a16="http://schemas.microsoft.com/office/drawing/2014/main" id="{E97B7E4C-4402-4284-876E-9D1F7F89FF9D}"/>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F8F17A6-BC9B-41C8-886B-0B1DF32B7FA0}"/>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Oval 20">
              <a:extLst>
                <a:ext uri="{FF2B5EF4-FFF2-40B4-BE49-F238E27FC236}">
                  <a16:creationId xmlns:a16="http://schemas.microsoft.com/office/drawing/2014/main" id="{56870003-94C6-4CBA-8AC8-281824C88D61}"/>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2" name="Oval 21">
              <a:extLst>
                <a:ext uri="{FF2B5EF4-FFF2-40B4-BE49-F238E27FC236}">
                  <a16:creationId xmlns:a16="http://schemas.microsoft.com/office/drawing/2014/main" id="{0E75FE79-16EB-4268-B804-1A6E66BCED0E}"/>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3" name="Straight Connector 22">
              <a:extLst>
                <a:ext uri="{FF2B5EF4-FFF2-40B4-BE49-F238E27FC236}">
                  <a16:creationId xmlns:a16="http://schemas.microsoft.com/office/drawing/2014/main" id="{E9D5573F-2B7D-4BC7-822E-8D447BED61D4}"/>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3286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795" y="-1143000"/>
            <a:ext cx="12150206"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0" y="-1160048"/>
            <a:ext cx="12192000"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1"/>
          </p:nvPr>
        </p:nvSpPr>
        <p:spPr/>
        <p:txBody>
          <a:bodyPr/>
          <a:lstStyle/>
          <a:p>
            <a:r>
              <a:rPr lang="en-ZA" dirty="0"/>
              <a:t>page </a:t>
            </a:r>
            <a:fld id="{19B51A1E-902D-48AF-9020-955120F399B6}" type="slidenum">
              <a:rPr lang="en-ZA" smtClean="0"/>
              <a:pPr/>
              <a:t>13</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1130121" y="496836"/>
            <a:ext cx="9973553" cy="475201"/>
          </a:xfrm>
        </p:spPr>
        <p:txBody>
          <a:bodyPr/>
          <a:lstStyle/>
          <a:p>
            <a:pPr algn="ctr"/>
            <a:r>
              <a:rPr lang="en-US" sz="4400" dirty="0"/>
              <a:t>Most blacks say police are more likely to use force against a black person</a:t>
            </a:r>
            <a:endParaRPr lang="en-ZA" sz="4400" dirty="0"/>
          </a:p>
        </p:txBody>
      </p:sp>
      <p:pic>
        <p:nvPicPr>
          <p:cNvPr id="15" name="Picture 2" descr="LEVgraph2.jpg">
            <a:extLst>
              <a:ext uri="{FF2B5EF4-FFF2-40B4-BE49-F238E27FC236}">
                <a16:creationId xmlns:a16="http://schemas.microsoft.com/office/drawing/2014/main" id="{B97A5C04-01BF-4EEF-9BEC-AB9B26D17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081" y="1406960"/>
            <a:ext cx="9325835" cy="50216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09400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1"/>
          </p:nvPr>
        </p:nvSpPr>
        <p:spPr/>
        <p:txBody>
          <a:bodyPr/>
          <a:lstStyle/>
          <a:p>
            <a:r>
              <a:rPr lang="en-ZA" dirty="0"/>
              <a:t>page </a:t>
            </a:r>
            <a:fld id="{19B51A1E-902D-48AF-9020-955120F399B6}" type="slidenum">
              <a:rPr lang="en-ZA" smtClean="0"/>
              <a:pPr/>
              <a:t>14</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1109222" y="332024"/>
            <a:ext cx="9973553" cy="773806"/>
          </a:xfrm>
        </p:spPr>
        <p:txBody>
          <a:bodyPr/>
          <a:lstStyle/>
          <a:p>
            <a:pPr algn="ctr"/>
            <a:r>
              <a:rPr lang="en-US" sz="4400" dirty="0"/>
              <a:t>Whites are most likely to trust police to do what is right for them and their community</a:t>
            </a:r>
            <a:endParaRPr lang="en-ZA" sz="4400" dirty="0"/>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1" descr="LEVgraph3.jpg">
            <a:extLst>
              <a:ext uri="{FF2B5EF4-FFF2-40B4-BE49-F238E27FC236}">
                <a16:creationId xmlns:a16="http://schemas.microsoft.com/office/drawing/2014/main" id="{D7365BD4-9583-4873-B51B-A53C5DA09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040" y="1475200"/>
            <a:ext cx="9238381" cy="49010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995458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1"/>
          </p:nvPr>
        </p:nvSpPr>
        <p:spPr/>
        <p:txBody>
          <a:bodyPr/>
          <a:lstStyle/>
          <a:p>
            <a:r>
              <a:rPr lang="en-ZA" dirty="0"/>
              <a:t>page </a:t>
            </a:r>
            <a:fld id="{19B51A1E-902D-48AF-9020-955120F399B6}" type="slidenum">
              <a:rPr lang="en-ZA" smtClean="0"/>
              <a:pPr/>
              <a:t>15</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1318359" y="-22604"/>
            <a:ext cx="9973553" cy="1027927"/>
          </a:xfrm>
        </p:spPr>
        <p:txBody>
          <a:bodyPr/>
          <a:lstStyle/>
          <a:p>
            <a:pPr lvl="0" eaLnBrk="0" fontAlgn="base" hangingPunct="0">
              <a:lnSpc>
                <a:spcPct val="100000"/>
              </a:lnSpc>
              <a:spcAft>
                <a:spcPct val="0"/>
              </a:spcAft>
            </a:pPr>
            <a:r>
              <a:rPr lang="en-PH" altLang="en-US" dirty="0">
                <a:solidFill>
                  <a:srgbClr val="000000"/>
                </a:solidFill>
                <a:latin typeface="Arial" panose="020B0604020202020204" pitchFamily="34" charset="0"/>
                <a:ea typeface="Calibri" panose="020F0502020204030204" pitchFamily="34" charset="0"/>
              </a:rPr>
              <a:t>Appendix D</a:t>
            </a:r>
            <a:br>
              <a:rPr lang="en-US" altLang="en-US" b="0" dirty="0">
                <a:solidFill>
                  <a:schemeClr val="tx1"/>
                </a:solidFill>
                <a:latin typeface="Arial" panose="020B0604020202020204" pitchFamily="34" charset="0"/>
              </a:rPr>
            </a:br>
            <a:r>
              <a:rPr lang="en-PH" altLang="en-US" sz="4000" dirty="0">
                <a:latin typeface="Arial" panose="020B0604020202020204" pitchFamily="34" charset="0"/>
                <a:ea typeface="Calibri" panose="020F0502020204030204" pitchFamily="34" charset="0"/>
              </a:rPr>
              <a:t>Summary of Major Themes Addressing Research Questions One to Three</a:t>
            </a:r>
            <a:br>
              <a:rPr lang="en-US" altLang="en-US" b="0" dirty="0">
                <a:latin typeface="Arial" panose="020B0604020202020204" pitchFamily="34" charset="0"/>
              </a:rPr>
            </a:br>
            <a:r>
              <a:rPr lang="en-PH" altLang="en-US" sz="2800" b="0" i="1" dirty="0">
                <a:latin typeface="Arial" panose="020B0604020202020204" pitchFamily="34" charset="0"/>
                <a:ea typeface="Calibri" panose="020F0502020204030204" pitchFamily="34" charset="0"/>
              </a:rPr>
              <a:t>Summary of Themes for Groups A and B</a:t>
            </a:r>
            <a:endParaRPr lang="en-PH" altLang="en-US" sz="2800" b="0" dirty="0">
              <a:latin typeface="Arial" panose="020B0604020202020204" pitchFamily="34" charset="0"/>
            </a:endParaRPr>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8" name="Content Placeholder 3">
            <a:extLst>
              <a:ext uri="{FF2B5EF4-FFF2-40B4-BE49-F238E27FC236}">
                <a16:creationId xmlns:a16="http://schemas.microsoft.com/office/drawing/2014/main" id="{978D4950-FD69-476A-9C84-0D77EC06EF3E}"/>
              </a:ext>
            </a:extLst>
          </p:cNvPr>
          <p:cNvGraphicFramePr>
            <a:graphicFrameLocks/>
          </p:cNvGraphicFramePr>
          <p:nvPr>
            <p:extLst>
              <p:ext uri="{D42A27DB-BD31-4B8C-83A1-F6EECF244321}">
                <p14:modId xmlns:p14="http://schemas.microsoft.com/office/powerpoint/2010/main" val="4035188095"/>
              </p:ext>
            </p:extLst>
          </p:nvPr>
        </p:nvGraphicFramePr>
        <p:xfrm>
          <a:off x="1420122" y="1671461"/>
          <a:ext cx="9623417" cy="5031045"/>
        </p:xfrm>
        <a:graphic>
          <a:graphicData uri="http://schemas.openxmlformats.org/drawingml/2006/table">
            <a:tbl>
              <a:tblPr firstRow="1" firstCol="1" bandRow="1">
                <a:tableStyleId>{5C22544A-7EE6-4342-B048-85BDC9FD1C3A}</a:tableStyleId>
              </a:tblPr>
              <a:tblGrid>
                <a:gridCol w="3207119">
                  <a:extLst>
                    <a:ext uri="{9D8B030D-6E8A-4147-A177-3AD203B41FA5}">
                      <a16:colId xmlns:a16="http://schemas.microsoft.com/office/drawing/2014/main" val="3977541833"/>
                    </a:ext>
                  </a:extLst>
                </a:gridCol>
                <a:gridCol w="3208149">
                  <a:extLst>
                    <a:ext uri="{9D8B030D-6E8A-4147-A177-3AD203B41FA5}">
                      <a16:colId xmlns:a16="http://schemas.microsoft.com/office/drawing/2014/main" val="1495352314"/>
                    </a:ext>
                  </a:extLst>
                </a:gridCol>
                <a:gridCol w="3208149">
                  <a:extLst>
                    <a:ext uri="{9D8B030D-6E8A-4147-A177-3AD203B41FA5}">
                      <a16:colId xmlns:a16="http://schemas.microsoft.com/office/drawing/2014/main" val="1170217196"/>
                    </a:ext>
                  </a:extLst>
                </a:gridCol>
              </a:tblGrid>
              <a:tr h="349208">
                <a:tc>
                  <a:txBody>
                    <a:bodyPr/>
                    <a:lstStyle/>
                    <a:p>
                      <a:pPr marL="0" marR="0">
                        <a:spcBef>
                          <a:spcPts val="0"/>
                        </a:spcBef>
                        <a:spcAft>
                          <a:spcPts val="0"/>
                        </a:spcAft>
                      </a:pPr>
                      <a:r>
                        <a:rPr lang="en-PH" sz="2400" dirty="0">
                          <a:effectLst/>
                        </a:rPr>
                        <a:t>Research Question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PH" sz="2400" dirty="0">
                          <a:effectLst/>
                        </a:rPr>
                        <a:t>Focus Group 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PH" sz="2400" dirty="0">
                          <a:effectLst/>
                        </a:rPr>
                        <a:t>Focus Group 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6932788"/>
                  </a:ext>
                </a:extLst>
              </a:tr>
              <a:tr h="3142869">
                <a:tc>
                  <a:txBody>
                    <a:bodyPr/>
                    <a:lstStyle/>
                    <a:p>
                      <a:pPr marL="0" marR="0">
                        <a:spcBef>
                          <a:spcPts val="0"/>
                        </a:spcBef>
                        <a:spcAft>
                          <a:spcPts val="0"/>
                        </a:spcAft>
                      </a:pPr>
                      <a:endParaRPr lang="en-PH" sz="1800" dirty="0">
                        <a:effectLst/>
                      </a:endParaRPr>
                    </a:p>
                    <a:p>
                      <a:pPr marL="0" marR="0">
                        <a:spcBef>
                          <a:spcPts val="0"/>
                        </a:spcBef>
                        <a:spcAft>
                          <a:spcPts val="0"/>
                        </a:spcAft>
                      </a:pPr>
                      <a:r>
                        <a:rPr lang="en-PH" sz="1800" dirty="0">
                          <a:effectLst/>
                        </a:rPr>
                        <a:t>RQ One: How has the outreach program of this church help build trust with the police department?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PH" sz="1800" dirty="0">
                          <a:effectLst/>
                        </a:rPr>
                        <a:t>Familiarizing of community members with the police department</a:t>
                      </a:r>
                      <a:endParaRPr lang="en-US" sz="1800" dirty="0">
                        <a:effectLst/>
                      </a:endParaRPr>
                    </a:p>
                    <a:p>
                      <a:pPr marL="0" marR="0">
                        <a:spcBef>
                          <a:spcPts val="0"/>
                        </a:spcBef>
                        <a:spcAft>
                          <a:spcPts val="0"/>
                        </a:spcAft>
                      </a:pPr>
                      <a:r>
                        <a:rPr lang="en-PH" sz="1800" dirty="0">
                          <a:effectLst/>
                        </a:rPr>
                        <a:t>*Having the opportunity to communicate openly with the officers</a:t>
                      </a:r>
                      <a:endParaRPr lang="en-US" sz="1800" dirty="0">
                        <a:effectLst/>
                      </a:endParaRPr>
                    </a:p>
                    <a:p>
                      <a:pPr marL="0" marR="0">
                        <a:spcBef>
                          <a:spcPts val="0"/>
                        </a:spcBef>
                        <a:spcAft>
                          <a:spcPts val="0"/>
                        </a:spcAft>
                      </a:pPr>
                      <a:r>
                        <a:rPr lang="en-PH" sz="1800" dirty="0">
                          <a:effectLst/>
                        </a:rPr>
                        <a:t>*Seeing the officers as normal human beings</a:t>
                      </a:r>
                      <a:endParaRPr lang="en-US" sz="1800" dirty="0">
                        <a:effectLst/>
                      </a:endParaRPr>
                    </a:p>
                    <a:p>
                      <a:pPr marL="0" marR="0">
                        <a:spcBef>
                          <a:spcPts val="0"/>
                        </a:spcBef>
                        <a:spcAft>
                          <a:spcPts val="0"/>
                        </a:spcAft>
                      </a:pPr>
                      <a:r>
                        <a:rPr lang="en-PH" sz="1800" dirty="0">
                          <a:effectLst/>
                        </a:rPr>
                        <a:t>*Continuing the presence and visibility of the police members</a:t>
                      </a:r>
                      <a:endParaRPr lang="en-US" sz="1800" dirty="0">
                        <a:effectLst/>
                      </a:endParaRPr>
                    </a:p>
                    <a:p>
                      <a:pPr marL="0" marR="0">
                        <a:spcBef>
                          <a:spcPts val="0"/>
                        </a:spcBef>
                        <a:spcAft>
                          <a:spcPts val="0"/>
                        </a:spcAft>
                      </a:pPr>
                      <a:r>
                        <a:rPr lang="en-PH" sz="1800" dirty="0">
                          <a:effectLst/>
                        </a:rPr>
                        <a:t>*Seeing the police members as community models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PH" sz="1800" dirty="0">
                          <a:effectLst/>
                        </a:rPr>
                        <a:t>Familiarizing of community members with the police department</a:t>
                      </a:r>
                      <a:endParaRPr lang="en-US" sz="1800" dirty="0">
                        <a:effectLst/>
                      </a:endParaRPr>
                    </a:p>
                    <a:p>
                      <a:pPr marL="0" marR="0">
                        <a:spcBef>
                          <a:spcPts val="0"/>
                        </a:spcBef>
                        <a:spcAft>
                          <a:spcPts val="0"/>
                        </a:spcAft>
                      </a:pPr>
                      <a:r>
                        <a:rPr lang="en-PH" sz="1800" dirty="0">
                          <a:effectLst/>
                        </a:rPr>
                        <a:t>*Having the opportunity to interact and communicate closely with the community members</a:t>
                      </a:r>
                      <a:endParaRPr lang="en-US" sz="1800" dirty="0">
                        <a:effectLst/>
                      </a:endParaRPr>
                    </a:p>
                    <a:p>
                      <a:pPr marL="0" marR="0">
                        <a:spcBef>
                          <a:spcPts val="0"/>
                        </a:spcBef>
                        <a:spcAft>
                          <a:spcPts val="0"/>
                        </a:spcAft>
                      </a:pPr>
                      <a:r>
                        <a:rPr lang="en-PH" sz="1800" dirty="0">
                          <a:effectLst/>
                        </a:rPr>
                        <a:t>*Modifying the image and perceptions of police officers</a:t>
                      </a:r>
                      <a:endParaRPr lang="en-US" sz="1800" dirty="0">
                        <a:effectLst/>
                      </a:endParaRPr>
                    </a:p>
                    <a:p>
                      <a:pPr marL="0" marR="0">
                        <a:spcBef>
                          <a:spcPts val="0"/>
                        </a:spcBef>
                        <a:spcAft>
                          <a:spcPts val="0"/>
                        </a:spcAft>
                      </a:pPr>
                      <a:r>
                        <a:rPr lang="en-PH" sz="1800" dirty="0">
                          <a:effectLst/>
                        </a:rPr>
                        <a:t>*Seeing the officers as normal human beings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6709881"/>
                  </a:ext>
                </a:extLst>
              </a:tr>
              <a:tr h="1373445">
                <a:tc>
                  <a:txBody>
                    <a:bodyPr/>
                    <a:lstStyle/>
                    <a:p>
                      <a:pPr marL="0" marR="0">
                        <a:spcBef>
                          <a:spcPts val="0"/>
                        </a:spcBef>
                        <a:spcAft>
                          <a:spcPts val="0"/>
                        </a:spcAft>
                      </a:pPr>
                      <a:r>
                        <a:rPr lang="en-PH" sz="1800" dirty="0">
                          <a:effectLst/>
                        </a:rPr>
                        <a:t>RQ Two: What is the role of this church in helping the outreach program build trust?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PH" sz="1800" dirty="0">
                          <a:effectLst/>
                        </a:rPr>
                        <a:t>Building a strong foundation for the youth community members</a:t>
                      </a:r>
                      <a:endParaRPr lang="en-US" sz="1800" dirty="0">
                        <a:effectLst/>
                      </a:endParaRPr>
                    </a:p>
                    <a:p>
                      <a:pPr marL="0" marR="0">
                        <a:spcBef>
                          <a:spcPts val="0"/>
                        </a:spcBef>
                        <a:spcAft>
                          <a:spcPts val="0"/>
                        </a:spcAft>
                      </a:pPr>
                      <a:r>
                        <a:rPr lang="en-PH" sz="1800" dirty="0">
                          <a:effectLst/>
                        </a:rPr>
                        <a:t>*Mentoring the youth and leading them to the right path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PH" sz="1800" dirty="0">
                          <a:effectLst/>
                        </a:rPr>
                        <a:t>Note: Only minor themes were discovered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1856692"/>
                  </a:ext>
                </a:extLst>
              </a:tr>
            </a:tbl>
          </a:graphicData>
        </a:graphic>
      </p:graphicFrame>
    </p:spTree>
    <p:extLst>
      <p:ext uri="{BB962C8B-B14F-4D97-AF65-F5344CB8AC3E}">
        <p14:creationId xmlns:p14="http://schemas.microsoft.com/office/powerpoint/2010/main" val="11114772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1"/>
          </p:nvPr>
        </p:nvSpPr>
        <p:spPr/>
        <p:txBody>
          <a:bodyPr/>
          <a:lstStyle/>
          <a:p>
            <a:r>
              <a:rPr lang="en-ZA" dirty="0"/>
              <a:t>page </a:t>
            </a:r>
            <a:fld id="{19B51A1E-902D-48AF-9020-955120F399B6}" type="slidenum">
              <a:rPr lang="en-ZA" smtClean="0"/>
              <a:pPr/>
              <a:t>16</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1252951" y="-62623"/>
            <a:ext cx="9973553" cy="1027927"/>
          </a:xfrm>
        </p:spPr>
        <p:txBody>
          <a:bodyPr/>
          <a:lstStyle/>
          <a:p>
            <a:pPr lvl="0" eaLnBrk="0" fontAlgn="base" hangingPunct="0">
              <a:lnSpc>
                <a:spcPct val="100000"/>
              </a:lnSpc>
              <a:spcAft>
                <a:spcPct val="0"/>
              </a:spcAft>
            </a:pPr>
            <a:r>
              <a:rPr lang="en-PH" altLang="en-US" dirty="0">
                <a:solidFill>
                  <a:srgbClr val="000000"/>
                </a:solidFill>
                <a:latin typeface="Arial" panose="020B0604020202020204" pitchFamily="34" charset="0"/>
                <a:ea typeface="Calibri" panose="020F0502020204030204" pitchFamily="34" charset="0"/>
              </a:rPr>
              <a:t>Appendix D</a:t>
            </a:r>
            <a:br>
              <a:rPr lang="en-US" altLang="en-US" b="0" dirty="0">
                <a:solidFill>
                  <a:schemeClr val="tx1"/>
                </a:solidFill>
                <a:latin typeface="Arial" panose="020B0604020202020204" pitchFamily="34" charset="0"/>
              </a:rPr>
            </a:br>
            <a:r>
              <a:rPr lang="en-PH" altLang="en-US" sz="4000" dirty="0">
                <a:latin typeface="Arial" panose="020B0604020202020204" pitchFamily="34" charset="0"/>
                <a:ea typeface="Calibri" panose="020F0502020204030204" pitchFamily="34" charset="0"/>
              </a:rPr>
              <a:t>Summary of Major Themes Addressing Research Questions One to Three</a:t>
            </a:r>
            <a:br>
              <a:rPr lang="en-US" altLang="en-US" b="0" dirty="0">
                <a:latin typeface="Arial" panose="020B0604020202020204" pitchFamily="34" charset="0"/>
              </a:rPr>
            </a:br>
            <a:r>
              <a:rPr lang="en-PH" altLang="en-US" sz="2800" b="0" i="1" dirty="0">
                <a:latin typeface="Arial" panose="020B0604020202020204" pitchFamily="34" charset="0"/>
                <a:ea typeface="Calibri" panose="020F0502020204030204" pitchFamily="34" charset="0"/>
              </a:rPr>
              <a:t>Summary of Themes for Groups A and B</a:t>
            </a:r>
            <a:endParaRPr lang="en-PH" altLang="en-US" sz="2800" b="0" dirty="0">
              <a:latin typeface="Arial" panose="020B0604020202020204" pitchFamily="34" charset="0"/>
            </a:endParaRPr>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7" name="Table 26">
            <a:extLst>
              <a:ext uri="{FF2B5EF4-FFF2-40B4-BE49-F238E27FC236}">
                <a16:creationId xmlns:a16="http://schemas.microsoft.com/office/drawing/2014/main" id="{6046F9F5-5177-4581-A552-CC524D5B9876}"/>
              </a:ext>
            </a:extLst>
          </p:cNvPr>
          <p:cNvGraphicFramePr>
            <a:graphicFrameLocks noGrp="1"/>
          </p:cNvGraphicFramePr>
          <p:nvPr>
            <p:extLst>
              <p:ext uri="{D42A27DB-BD31-4B8C-83A1-F6EECF244321}">
                <p14:modId xmlns:p14="http://schemas.microsoft.com/office/powerpoint/2010/main" val="2280518079"/>
              </p:ext>
            </p:extLst>
          </p:nvPr>
        </p:nvGraphicFramePr>
        <p:xfrm>
          <a:off x="1290459" y="1582420"/>
          <a:ext cx="9623416" cy="5112813"/>
        </p:xfrm>
        <a:graphic>
          <a:graphicData uri="http://schemas.openxmlformats.org/drawingml/2006/table">
            <a:tbl>
              <a:tblPr firstRow="1" firstCol="1" bandRow="1">
                <a:tableStyleId>{5C22544A-7EE6-4342-B048-85BDC9FD1C3A}</a:tableStyleId>
              </a:tblPr>
              <a:tblGrid>
                <a:gridCol w="3207118">
                  <a:extLst>
                    <a:ext uri="{9D8B030D-6E8A-4147-A177-3AD203B41FA5}">
                      <a16:colId xmlns:a16="http://schemas.microsoft.com/office/drawing/2014/main" val="766525258"/>
                    </a:ext>
                  </a:extLst>
                </a:gridCol>
                <a:gridCol w="3208149">
                  <a:extLst>
                    <a:ext uri="{9D8B030D-6E8A-4147-A177-3AD203B41FA5}">
                      <a16:colId xmlns:a16="http://schemas.microsoft.com/office/drawing/2014/main" val="1733755084"/>
                    </a:ext>
                  </a:extLst>
                </a:gridCol>
                <a:gridCol w="3208149">
                  <a:extLst>
                    <a:ext uri="{9D8B030D-6E8A-4147-A177-3AD203B41FA5}">
                      <a16:colId xmlns:a16="http://schemas.microsoft.com/office/drawing/2014/main" val="2158474857"/>
                    </a:ext>
                  </a:extLst>
                </a:gridCol>
              </a:tblGrid>
              <a:tr h="1420226">
                <a:tc>
                  <a:txBody>
                    <a:bodyPr/>
                    <a:lstStyle/>
                    <a:p>
                      <a:pPr marL="0" marR="0">
                        <a:spcBef>
                          <a:spcPts val="0"/>
                        </a:spcBef>
                        <a:spcAft>
                          <a:spcPts val="0"/>
                        </a:spcAft>
                      </a:pPr>
                      <a:r>
                        <a:rPr lang="en-PH" sz="1800" dirty="0">
                          <a:effectLst/>
                        </a:rPr>
                        <a:t>RQ Two: What is the role of this church in helping the outreach program build trust?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00" marR="67100" marT="0" marB="0"/>
                </a:tc>
                <a:tc>
                  <a:txBody>
                    <a:bodyPr/>
                    <a:lstStyle/>
                    <a:p>
                      <a:pPr marL="0" marR="0">
                        <a:spcBef>
                          <a:spcPts val="0"/>
                        </a:spcBef>
                        <a:spcAft>
                          <a:spcPts val="0"/>
                        </a:spcAft>
                      </a:pPr>
                      <a:r>
                        <a:rPr lang="en-PH" sz="1800" dirty="0">
                          <a:effectLst/>
                        </a:rPr>
                        <a:t>Building a strong foundation for the youth community members</a:t>
                      </a:r>
                      <a:endParaRPr lang="en-US" sz="1800" dirty="0">
                        <a:effectLst/>
                      </a:endParaRPr>
                    </a:p>
                    <a:p>
                      <a:pPr marL="0" marR="0">
                        <a:spcBef>
                          <a:spcPts val="0"/>
                        </a:spcBef>
                        <a:spcAft>
                          <a:spcPts val="0"/>
                        </a:spcAft>
                      </a:pPr>
                      <a:r>
                        <a:rPr lang="en-PH" sz="1800" dirty="0">
                          <a:effectLst/>
                        </a:rPr>
                        <a:t>*Mentoring the youth and leading them to the right path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00" marR="67100" marT="0" marB="0"/>
                </a:tc>
                <a:tc>
                  <a:txBody>
                    <a:bodyPr/>
                    <a:lstStyle/>
                    <a:p>
                      <a:pPr marL="0" marR="0">
                        <a:spcBef>
                          <a:spcPts val="0"/>
                        </a:spcBef>
                        <a:spcAft>
                          <a:spcPts val="0"/>
                        </a:spcAft>
                      </a:pPr>
                      <a:r>
                        <a:rPr lang="en-PH" sz="1800" dirty="0">
                          <a:effectLst/>
                        </a:rPr>
                        <a:t>Note: Only minor themes were discovered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00" marR="67100" marT="0" marB="0"/>
                </a:tc>
                <a:extLst>
                  <a:ext uri="{0D108BD9-81ED-4DB2-BD59-A6C34878D82A}">
                    <a16:rowId xmlns:a16="http://schemas.microsoft.com/office/drawing/2014/main" val="3073900205"/>
                  </a:ext>
                </a:extLst>
              </a:tr>
              <a:tr h="2272361">
                <a:tc>
                  <a:txBody>
                    <a:bodyPr/>
                    <a:lstStyle/>
                    <a:p>
                      <a:pPr marL="0" marR="0">
                        <a:spcBef>
                          <a:spcPts val="0"/>
                        </a:spcBef>
                        <a:spcAft>
                          <a:spcPts val="0"/>
                        </a:spcAft>
                      </a:pPr>
                      <a:r>
                        <a:rPr lang="en-PH" sz="1800" dirty="0">
                          <a:effectLst/>
                        </a:rPr>
                        <a:t>RQ Three: What is the role of the police department in helping the outreach program build trust?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00" marR="67100" marT="0" marB="0"/>
                </a:tc>
                <a:tc>
                  <a:txBody>
                    <a:bodyPr/>
                    <a:lstStyle/>
                    <a:p>
                      <a:pPr marL="0" marR="0">
                        <a:spcBef>
                          <a:spcPts val="0"/>
                        </a:spcBef>
                        <a:spcAft>
                          <a:spcPts val="0"/>
                        </a:spcAft>
                      </a:pPr>
                      <a:r>
                        <a:rPr lang="en-PH" sz="1800" dirty="0">
                          <a:effectLst/>
                        </a:rPr>
                        <a:t>Making themselves more visible and approachable to the community members</a:t>
                      </a:r>
                      <a:endParaRPr lang="en-US" sz="1800" dirty="0">
                        <a:effectLst/>
                      </a:endParaRPr>
                    </a:p>
                    <a:p>
                      <a:pPr marL="0" marR="0">
                        <a:spcBef>
                          <a:spcPts val="0"/>
                        </a:spcBef>
                        <a:spcAft>
                          <a:spcPts val="0"/>
                        </a:spcAft>
                      </a:pPr>
                      <a:r>
                        <a:rPr lang="en-PH" sz="1800" dirty="0">
                          <a:effectLst/>
                        </a:rPr>
                        <a:t>*Improving the image of the police officers</a:t>
                      </a:r>
                      <a:endParaRPr lang="en-US" sz="1800" dirty="0">
                        <a:effectLst/>
                      </a:endParaRPr>
                    </a:p>
                    <a:p>
                      <a:pPr marL="0" marR="0">
                        <a:spcBef>
                          <a:spcPts val="0"/>
                        </a:spcBef>
                        <a:spcAft>
                          <a:spcPts val="0"/>
                        </a:spcAft>
                      </a:pPr>
                      <a:r>
                        <a:rPr lang="en-PH" sz="1800" dirty="0">
                          <a:effectLst/>
                        </a:rPr>
                        <a:t>*Needing policemen of color, community members can relate to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00" marR="67100" marT="0" marB="0"/>
                </a:tc>
                <a:tc>
                  <a:txBody>
                    <a:bodyPr/>
                    <a:lstStyle/>
                    <a:p>
                      <a:pPr marL="0" marR="0">
                        <a:spcBef>
                          <a:spcPts val="0"/>
                        </a:spcBef>
                        <a:spcAft>
                          <a:spcPts val="0"/>
                        </a:spcAft>
                      </a:pPr>
                      <a:r>
                        <a:rPr lang="en-PH" sz="1800" dirty="0">
                          <a:effectLst/>
                        </a:rPr>
                        <a:t>Needing to improve the community’s perceptions of the police</a:t>
                      </a:r>
                      <a:endParaRPr lang="en-US" sz="1800" dirty="0">
                        <a:effectLst/>
                      </a:endParaRPr>
                    </a:p>
                    <a:p>
                      <a:pPr marL="0" marR="0">
                        <a:spcBef>
                          <a:spcPts val="0"/>
                        </a:spcBef>
                        <a:spcAft>
                          <a:spcPts val="0"/>
                        </a:spcAft>
                      </a:pPr>
                      <a:r>
                        <a:rPr lang="en-PH" sz="1800" dirty="0">
                          <a:effectLst/>
                        </a:rPr>
                        <a:t>*Lacking appreciation for the hard work of the police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00" marR="67100" marT="0" marB="0"/>
                </a:tc>
                <a:extLst>
                  <a:ext uri="{0D108BD9-81ED-4DB2-BD59-A6C34878D82A}">
                    <a16:rowId xmlns:a16="http://schemas.microsoft.com/office/drawing/2014/main" val="246164659"/>
                  </a:ext>
                </a:extLst>
              </a:tr>
              <a:tr h="1420226">
                <a:tc>
                  <a:txBody>
                    <a:bodyPr/>
                    <a:lstStyle/>
                    <a:p>
                      <a:pPr marL="0" marR="0">
                        <a:spcBef>
                          <a:spcPts val="0"/>
                        </a:spcBef>
                        <a:spcAft>
                          <a:spcPts val="0"/>
                        </a:spcAft>
                      </a:pPr>
                      <a:r>
                        <a:rPr lang="en-PH" sz="1800" dirty="0">
                          <a:effectLst/>
                        </a:rPr>
                        <a:t>RQ Four: How does Ecological Systems Theory (Collaboration) assist in helping the outreach program build trust?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00" marR="67100" marT="0" marB="0"/>
                </a:tc>
                <a:tc>
                  <a:txBody>
                    <a:bodyPr/>
                    <a:lstStyle/>
                    <a:p>
                      <a:pPr marL="0" marR="0">
                        <a:spcBef>
                          <a:spcPts val="0"/>
                        </a:spcBef>
                        <a:spcAft>
                          <a:spcPts val="0"/>
                        </a:spcAft>
                      </a:pPr>
                      <a:r>
                        <a:rPr lang="en-PH" sz="1800" dirty="0">
                          <a:effectLst/>
                        </a:rPr>
                        <a:t>Developing the initiative to collaborate with and help one another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00" marR="67100" marT="0" marB="0"/>
                </a:tc>
                <a:tc>
                  <a:txBody>
                    <a:bodyPr/>
                    <a:lstStyle/>
                    <a:p>
                      <a:pPr marL="0" marR="0">
                        <a:spcBef>
                          <a:spcPts val="0"/>
                        </a:spcBef>
                        <a:spcAft>
                          <a:spcPts val="0"/>
                        </a:spcAft>
                      </a:pPr>
                      <a:r>
                        <a:rPr lang="en-PH" sz="1800" dirty="0">
                          <a:effectLst/>
                        </a:rPr>
                        <a:t>Developing the initiative to collaborate with and help one another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100" marR="67100" marT="0" marB="0"/>
                </a:tc>
                <a:extLst>
                  <a:ext uri="{0D108BD9-81ED-4DB2-BD59-A6C34878D82A}">
                    <a16:rowId xmlns:a16="http://schemas.microsoft.com/office/drawing/2014/main" val="2447202598"/>
                  </a:ext>
                </a:extLst>
              </a:tr>
            </a:tbl>
          </a:graphicData>
        </a:graphic>
      </p:graphicFrame>
    </p:spTree>
    <p:extLst>
      <p:ext uri="{BB962C8B-B14F-4D97-AF65-F5344CB8AC3E}">
        <p14:creationId xmlns:p14="http://schemas.microsoft.com/office/powerpoint/2010/main" val="270640939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0" name="Content Placeholder 29">
            <a:extLst>
              <a:ext uri="{FF2B5EF4-FFF2-40B4-BE49-F238E27FC236}">
                <a16:creationId xmlns:a16="http://schemas.microsoft.com/office/drawing/2014/main" id="{E6FECAB2-F496-4039-859D-78928C75FB73}"/>
              </a:ext>
            </a:extLst>
          </p:cNvPr>
          <p:cNvSpPr>
            <a:spLocks noGrp="1"/>
          </p:cNvSpPr>
          <p:nvPr>
            <p:ph idx="1"/>
          </p:nvPr>
        </p:nvSpPr>
        <p:spPr/>
        <p:txBody>
          <a:bodyPr anchor="ctr"/>
          <a:lstStyle/>
          <a:p>
            <a:pPr marL="0" indent="0">
              <a:buNone/>
            </a:pPr>
            <a:r>
              <a:rPr lang="en-US" sz="3600" b="1" dirty="0"/>
              <a:t>One example of police and African-American pastors collaborating is in Boston Massachusetts.  In 1992, a group of black activist clergy formed The Ten Point Coalition (TPC) after a gang assault on the Morningstar Baptist Church in Boston Massachusetts.  </a:t>
            </a:r>
            <a:endParaRPr lang="en-US"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17</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495262" y="32175"/>
            <a:ext cx="10079973" cy="1104785"/>
          </a:xfrm>
        </p:spPr>
        <p:txBody>
          <a:bodyPr/>
          <a:lstStyle/>
          <a:p>
            <a:pPr lvl="0" eaLnBrk="0" fontAlgn="base" hangingPunct="0">
              <a:lnSpc>
                <a:spcPct val="100000"/>
              </a:lnSpc>
              <a:spcAft>
                <a:spcPct val="0"/>
              </a:spcAft>
            </a:pPr>
            <a:r>
              <a:rPr lang="en-PH" altLang="en-US" sz="4000" dirty="0">
                <a:latin typeface="Arial" panose="020B0604020202020204" pitchFamily="34" charset="0"/>
                <a:cs typeface="Arial" panose="020B0604020202020204" pitchFamily="34" charset="0"/>
              </a:rPr>
              <a:t>POLICE AND MINISTERS COLLABORATION</a:t>
            </a:r>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32367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0" name="Content Placeholder 29">
            <a:extLst>
              <a:ext uri="{FF2B5EF4-FFF2-40B4-BE49-F238E27FC236}">
                <a16:creationId xmlns:a16="http://schemas.microsoft.com/office/drawing/2014/main" id="{E6FECAB2-F496-4039-859D-78928C75FB73}"/>
              </a:ext>
            </a:extLst>
          </p:cNvPr>
          <p:cNvSpPr>
            <a:spLocks noGrp="1"/>
          </p:cNvSpPr>
          <p:nvPr>
            <p:ph idx="1"/>
          </p:nvPr>
        </p:nvSpPr>
        <p:spPr/>
        <p:txBody>
          <a:bodyPr anchor="ctr"/>
          <a:lstStyle/>
          <a:p>
            <a:pPr marL="0" indent="0">
              <a:buNone/>
            </a:pPr>
            <a:r>
              <a:rPr lang="en-US" sz="3600" b="1" dirty="0"/>
              <a:t>Rival gang members of the deceased attacked grieving friends and family with guns and knives.  Consequently, the TPC ministers felt a calling to help the community control gang activity and prevent youth from joining (Braga, 2003). </a:t>
            </a:r>
            <a:endParaRPr lang="en-US"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18</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495262" y="32175"/>
            <a:ext cx="10079973" cy="1104785"/>
          </a:xfrm>
        </p:spPr>
        <p:txBody>
          <a:bodyPr/>
          <a:lstStyle/>
          <a:p>
            <a:pPr lvl="0" eaLnBrk="0" fontAlgn="base" hangingPunct="0">
              <a:lnSpc>
                <a:spcPct val="100000"/>
              </a:lnSpc>
              <a:spcAft>
                <a:spcPct val="0"/>
              </a:spcAft>
            </a:pPr>
            <a:r>
              <a:rPr lang="en-PH" altLang="en-US" sz="4000" dirty="0">
                <a:latin typeface="Arial" panose="020B0604020202020204" pitchFamily="34" charset="0"/>
                <a:cs typeface="Arial" panose="020B0604020202020204" pitchFamily="34" charset="0"/>
              </a:rPr>
              <a:t>POLICE AND MINISTERS COLLABORATION</a:t>
            </a:r>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4285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0" name="Content Placeholder 29">
            <a:extLst>
              <a:ext uri="{FF2B5EF4-FFF2-40B4-BE49-F238E27FC236}">
                <a16:creationId xmlns:a16="http://schemas.microsoft.com/office/drawing/2014/main" id="{E6FECAB2-F496-4039-859D-78928C75FB73}"/>
              </a:ext>
            </a:extLst>
          </p:cNvPr>
          <p:cNvSpPr>
            <a:spLocks noGrp="1"/>
          </p:cNvSpPr>
          <p:nvPr>
            <p:ph idx="1"/>
          </p:nvPr>
        </p:nvSpPr>
        <p:spPr/>
        <p:txBody>
          <a:bodyPr anchor="ctr"/>
          <a:lstStyle/>
          <a:p>
            <a:pPr marL="0" indent="0">
              <a:buNone/>
            </a:pPr>
            <a:r>
              <a:rPr lang="en-US" sz="3600" b="1" dirty="0"/>
              <a:t>The ministers worked closely with the Boston police to successfully create and implement the well-known Operation Cease Fire initiative.  The goal of Operation Cease Fire, implemented in the mid-1990s, was to crack down on gang activities on the streets of Boston.  </a:t>
            </a:r>
            <a:endParaRPr lang="en-US"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19</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495262" y="32175"/>
            <a:ext cx="10079973" cy="1104785"/>
          </a:xfrm>
        </p:spPr>
        <p:txBody>
          <a:bodyPr/>
          <a:lstStyle/>
          <a:p>
            <a:pPr lvl="0" eaLnBrk="0" fontAlgn="base" hangingPunct="0">
              <a:lnSpc>
                <a:spcPct val="100000"/>
              </a:lnSpc>
              <a:spcAft>
                <a:spcPct val="0"/>
              </a:spcAft>
            </a:pPr>
            <a:r>
              <a:rPr lang="en-PH" altLang="en-US" sz="4000" dirty="0">
                <a:latin typeface="Arial" panose="020B0604020202020204" pitchFamily="34" charset="0"/>
                <a:cs typeface="Arial" panose="020B0604020202020204" pitchFamily="34" charset="0"/>
              </a:rPr>
              <a:t>POLICE AND MINISTERS COLLABORATION</a:t>
            </a:r>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380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1"/>
          </p:nvPr>
        </p:nvSpPr>
        <p:spPr/>
        <p:txBody>
          <a:bodyPr/>
          <a:lstStyle/>
          <a:p>
            <a:r>
              <a:rPr lang="en-ZA" dirty="0"/>
              <a:t>page </a:t>
            </a:r>
            <a:fld id="{19B51A1E-902D-48AF-9020-955120F399B6}" type="slidenum">
              <a:rPr lang="en-ZA" smtClean="0"/>
              <a:pPr/>
              <a:t>2</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601682" y="101521"/>
            <a:ext cx="9973553" cy="1027927"/>
          </a:xfrm>
        </p:spPr>
        <p:txBody>
          <a:bodyPr/>
          <a:lstStyle/>
          <a:p>
            <a:pPr lvl="0" algn="ctr" eaLnBrk="0" fontAlgn="base" hangingPunct="0">
              <a:lnSpc>
                <a:spcPct val="100000"/>
              </a:lnSpc>
              <a:spcAft>
                <a:spcPct val="0"/>
              </a:spcAft>
            </a:pPr>
            <a:br>
              <a:rPr lang="en-US" altLang="en-US" b="0" dirty="0">
                <a:solidFill>
                  <a:schemeClr val="tx1"/>
                </a:solidFill>
                <a:latin typeface="Arial" panose="020B0604020202020204" pitchFamily="34" charset="0"/>
              </a:rPr>
            </a:br>
            <a:r>
              <a:rPr lang="en-PH" altLang="en-US" sz="4000" spc="0" dirty="0">
                <a:ln w="22225">
                  <a:solidFill>
                    <a:schemeClr val="accent2"/>
                  </a:solidFill>
                  <a:prstDash val="solid"/>
                </a:ln>
                <a:solidFill>
                  <a:schemeClr val="accent2">
                    <a:lumMod val="40000"/>
                    <a:lumOff val="60000"/>
                  </a:schemeClr>
                </a:solidFill>
                <a:latin typeface="Arial" panose="020B0604020202020204" pitchFamily="34" charset="0"/>
                <a:ea typeface="Calibri" panose="020F0502020204030204" pitchFamily="34" charset="0"/>
              </a:rPr>
              <a:t>Who Am I</a:t>
            </a:r>
            <a:br>
              <a:rPr lang="en-US" altLang="en-US" sz="4000" b="0" dirty="0">
                <a:latin typeface="Arial" panose="020B0604020202020204" pitchFamily="34" charset="0"/>
              </a:rPr>
            </a:br>
            <a:endParaRPr lang="en-PH" altLang="en-US" sz="4000" b="0" dirty="0">
              <a:latin typeface="Arial" panose="020B0604020202020204" pitchFamily="34" charset="0"/>
            </a:endParaRPr>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
        <p:nvSpPr>
          <p:cNvPr id="26" name="Content Placeholder 1">
            <a:extLst>
              <a:ext uri="{FF2B5EF4-FFF2-40B4-BE49-F238E27FC236}">
                <a16:creationId xmlns:a16="http://schemas.microsoft.com/office/drawing/2014/main" id="{539ED847-F044-4CF8-B9BA-487F516F5F70}"/>
              </a:ext>
            </a:extLst>
          </p:cNvPr>
          <p:cNvSpPr txBox="1">
            <a:spLocks/>
          </p:cNvSpPr>
          <p:nvPr/>
        </p:nvSpPr>
        <p:spPr>
          <a:xfrm>
            <a:off x="601682" y="1115800"/>
            <a:ext cx="10999767" cy="5484890"/>
          </a:xfrm>
          <a:prstGeom prst="rect">
            <a:avLst/>
          </a:prstGeom>
        </p:spPr>
        <p:txBody>
          <a:bodyPr>
            <a:norm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t>Dr. Benjamin Roberts, LMFT, Tennessee &amp; Kentucky</a:t>
            </a:r>
          </a:p>
          <a:p>
            <a:r>
              <a:rPr lang="en-US" sz="3600" b="1" dirty="0"/>
              <a:t> B. A. Religious Education, Lipscomb University  </a:t>
            </a:r>
          </a:p>
          <a:p>
            <a:r>
              <a:rPr lang="en-US" sz="3600" b="1" dirty="0"/>
              <a:t> M.A. Counseling, Harding School of Theology</a:t>
            </a:r>
          </a:p>
          <a:p>
            <a:r>
              <a:rPr lang="en-US" sz="3600" b="1" dirty="0"/>
              <a:t> M.A. Business Organization &amp; Executive Leadership, Liberty University</a:t>
            </a:r>
          </a:p>
          <a:p>
            <a:r>
              <a:rPr lang="en-US" sz="3600" b="1" dirty="0"/>
              <a:t>DBS. Bethany Theological Seminary</a:t>
            </a:r>
          </a:p>
          <a:p>
            <a:r>
              <a:rPr lang="en-US" sz="3600" b="1" dirty="0" err="1"/>
              <a:t>Dmin</a:t>
            </a:r>
            <a:r>
              <a:rPr lang="en-US" sz="3600" b="1" dirty="0"/>
              <a:t>. Family Therapy, </a:t>
            </a:r>
            <a:r>
              <a:rPr lang="en-US" sz="3600" b="1" dirty="0" err="1"/>
              <a:t>Amridge</a:t>
            </a:r>
            <a:r>
              <a:rPr lang="en-US" sz="3600" b="1" dirty="0"/>
              <a:t> University</a:t>
            </a:r>
          </a:p>
          <a:p>
            <a:r>
              <a:rPr lang="en-US" sz="3600" b="1" dirty="0"/>
              <a:t>Minister at the West Eastland church of Christ, Gallatin, TN for 24 years</a:t>
            </a:r>
          </a:p>
          <a:p>
            <a:endParaRPr lang="en-US" dirty="0"/>
          </a:p>
        </p:txBody>
      </p:sp>
    </p:spTree>
    <p:extLst>
      <p:ext uri="{BB962C8B-B14F-4D97-AF65-F5344CB8AC3E}">
        <p14:creationId xmlns:p14="http://schemas.microsoft.com/office/powerpoint/2010/main" val="2151313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43000"/>
            <a:ext cx="12192001"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1" y="-1160048"/>
            <a:ext cx="12192001"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0" name="Content Placeholder 29">
            <a:extLst>
              <a:ext uri="{FF2B5EF4-FFF2-40B4-BE49-F238E27FC236}">
                <a16:creationId xmlns:a16="http://schemas.microsoft.com/office/drawing/2014/main" id="{E6FECAB2-F496-4039-859D-78928C75FB73}"/>
              </a:ext>
            </a:extLst>
          </p:cNvPr>
          <p:cNvSpPr>
            <a:spLocks noGrp="1"/>
          </p:cNvSpPr>
          <p:nvPr>
            <p:ph idx="1"/>
          </p:nvPr>
        </p:nvSpPr>
        <p:spPr/>
        <p:txBody>
          <a:bodyPr anchor="ctr"/>
          <a:lstStyle/>
          <a:p>
            <a:pPr marL="0" indent="0">
              <a:buNone/>
            </a:pPr>
            <a:r>
              <a:rPr lang="en-US" sz="3600" b="1" dirty="0"/>
              <a:t>The community, especially ministers, participated in varies ways to assist police in executing anti-violence operations and offer programs that would deter youth from crime (Braga, 2003).</a:t>
            </a:r>
            <a:endParaRPr lang="en-US"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20</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495262" y="32175"/>
            <a:ext cx="10079973" cy="1104785"/>
          </a:xfrm>
        </p:spPr>
        <p:txBody>
          <a:bodyPr/>
          <a:lstStyle/>
          <a:p>
            <a:pPr lvl="0" eaLnBrk="0" fontAlgn="base" hangingPunct="0">
              <a:lnSpc>
                <a:spcPct val="100000"/>
              </a:lnSpc>
              <a:spcAft>
                <a:spcPct val="0"/>
              </a:spcAft>
            </a:pPr>
            <a:r>
              <a:rPr lang="en-PH" altLang="en-US" sz="4000" dirty="0">
                <a:latin typeface="Arial" panose="020B0604020202020204" pitchFamily="34" charset="0"/>
                <a:cs typeface="Arial" panose="020B0604020202020204" pitchFamily="34" charset="0"/>
              </a:rPr>
              <a:t>POLICE AND MINISTERS COLLABORATION</a:t>
            </a:r>
          </a:p>
        </p:txBody>
      </p:sp>
      <p:grpSp>
        <p:nvGrpSpPr>
          <p:cNvPr id="16" name="Group 15" descr="decorative element">
            <a:extLst>
              <a:ext uri="{FF2B5EF4-FFF2-40B4-BE49-F238E27FC236}">
                <a16:creationId xmlns:a16="http://schemas.microsoft.com/office/drawing/2014/main" id="{EFA00C7B-344C-4521-8410-D7419AA93C5B}"/>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7" name="Oval 16">
              <a:extLst>
                <a:ext uri="{FF2B5EF4-FFF2-40B4-BE49-F238E27FC236}">
                  <a16:creationId xmlns:a16="http://schemas.microsoft.com/office/drawing/2014/main" id="{A5D3D974-6BCE-4B82-BFBB-871942234869}"/>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8" name="Oval 17">
              <a:extLst>
                <a:ext uri="{FF2B5EF4-FFF2-40B4-BE49-F238E27FC236}">
                  <a16:creationId xmlns:a16="http://schemas.microsoft.com/office/drawing/2014/main" id="{1A7A969E-C5FD-48A8-9797-5AAB7286B6EA}"/>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9" name="Oval 18">
              <a:extLst>
                <a:ext uri="{FF2B5EF4-FFF2-40B4-BE49-F238E27FC236}">
                  <a16:creationId xmlns:a16="http://schemas.microsoft.com/office/drawing/2014/main" id="{1AA79D29-1F1A-4AD7-AF91-E5168C5EF480}"/>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4BDD8287-A8DB-403B-8D59-897039A60AAA}"/>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1" name="Straight Connector 20">
              <a:extLst>
                <a:ext uri="{FF2B5EF4-FFF2-40B4-BE49-F238E27FC236}">
                  <a16:creationId xmlns:a16="http://schemas.microsoft.com/office/drawing/2014/main" id="{17551B64-01AB-4886-935A-F37E715F2FC6}"/>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756EEA-BEBE-46F4-AFE5-B9B6B794D6B7}"/>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Oval 22">
              <a:extLst>
                <a:ext uri="{FF2B5EF4-FFF2-40B4-BE49-F238E27FC236}">
                  <a16:creationId xmlns:a16="http://schemas.microsoft.com/office/drawing/2014/main" id="{55AB5975-68DD-4CF5-8309-EA98FDAFC62A}"/>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4" name="Oval 23">
              <a:extLst>
                <a:ext uri="{FF2B5EF4-FFF2-40B4-BE49-F238E27FC236}">
                  <a16:creationId xmlns:a16="http://schemas.microsoft.com/office/drawing/2014/main" id="{86B652C2-2497-494A-B511-08BB1728A505}"/>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5" name="Straight Connector 24">
              <a:extLst>
                <a:ext uri="{FF2B5EF4-FFF2-40B4-BE49-F238E27FC236}">
                  <a16:creationId xmlns:a16="http://schemas.microsoft.com/office/drawing/2014/main" id="{C6080CEA-98B4-4F1C-8AA0-2B533D5A66CF}"/>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716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795" y="-1143000"/>
            <a:ext cx="12150206"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0" y="-1160048"/>
            <a:ext cx="12192000"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ln w="22225">
                <a:solidFill>
                  <a:schemeClr val="accent2"/>
                </a:solidFill>
                <a:prstDash val="solid"/>
              </a:ln>
              <a:solidFill>
                <a:schemeClr val="accent2">
                  <a:lumMod val="40000"/>
                  <a:lumOff val="60000"/>
                </a:schemeClr>
              </a:solidFill>
            </a:endParaRPr>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1"/>
          </p:nvPr>
        </p:nvSpPr>
        <p:spPr/>
        <p:txBody>
          <a:bodyPr/>
          <a:lstStyle/>
          <a:p>
            <a:r>
              <a:rPr lang="en-ZA" dirty="0"/>
              <a:t>page </a:t>
            </a:r>
            <a:fld id="{19B51A1E-902D-48AF-9020-955120F399B6}" type="slidenum">
              <a:rPr lang="en-ZA" smtClean="0"/>
              <a:pPr/>
              <a:t>21</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1306179" y="249064"/>
            <a:ext cx="9973553" cy="432000"/>
          </a:xfrm>
        </p:spPr>
        <p:txBody>
          <a:bodyPr/>
          <a:lstStyle/>
          <a:p>
            <a:pPr algn="ctr"/>
            <a:r>
              <a:rPr lang="en-US" sz="4800" spc="0" dirty="0">
                <a:ln w="22225">
                  <a:solidFill>
                    <a:schemeClr val="accent2"/>
                  </a:solidFill>
                  <a:prstDash val="solid"/>
                </a:ln>
                <a:solidFill>
                  <a:schemeClr val="accent2">
                    <a:lumMod val="40000"/>
                    <a:lumOff val="60000"/>
                  </a:schemeClr>
                </a:solidFill>
              </a:rPr>
              <a:t>RECOMMENDED MODEL</a:t>
            </a:r>
            <a:endParaRPr lang="en-ZA" sz="4800" spc="0" dirty="0">
              <a:ln w="22225">
                <a:solidFill>
                  <a:schemeClr val="accent2"/>
                </a:solidFill>
                <a:prstDash val="solid"/>
              </a:ln>
              <a:solidFill>
                <a:schemeClr val="accent2">
                  <a:lumMod val="40000"/>
                  <a:lumOff val="60000"/>
                </a:schemeClr>
              </a:solidFill>
            </a:endParaRPr>
          </a:p>
        </p:txBody>
      </p:sp>
      <p:grpSp>
        <p:nvGrpSpPr>
          <p:cNvPr id="10" name="Group 9" descr="decorative element">
            <a:extLst>
              <a:ext uri="{FF2B5EF4-FFF2-40B4-BE49-F238E27FC236}">
                <a16:creationId xmlns:a16="http://schemas.microsoft.com/office/drawing/2014/main" id="{D30BA679-E78E-488D-9324-46B89E65C4EE}"/>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2" name="Oval 11">
              <a:extLst>
                <a:ext uri="{FF2B5EF4-FFF2-40B4-BE49-F238E27FC236}">
                  <a16:creationId xmlns:a16="http://schemas.microsoft.com/office/drawing/2014/main" id="{C19B4AF7-2A6E-4D82-A9C4-015961C7C638}"/>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5" name="Oval 14">
              <a:extLst>
                <a:ext uri="{FF2B5EF4-FFF2-40B4-BE49-F238E27FC236}">
                  <a16:creationId xmlns:a16="http://schemas.microsoft.com/office/drawing/2014/main" id="{1010E599-62E2-44D3-BDFF-768BC2F43149}"/>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6" name="Oval 15">
              <a:extLst>
                <a:ext uri="{FF2B5EF4-FFF2-40B4-BE49-F238E27FC236}">
                  <a16:creationId xmlns:a16="http://schemas.microsoft.com/office/drawing/2014/main" id="{2072F8D0-D256-4819-85E9-B10B6C5B4CCD}"/>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Oval 16">
              <a:extLst>
                <a:ext uri="{FF2B5EF4-FFF2-40B4-BE49-F238E27FC236}">
                  <a16:creationId xmlns:a16="http://schemas.microsoft.com/office/drawing/2014/main" id="{D38678C9-26AC-45D8-853A-F9026AF2EE21}"/>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18" name="Straight Connector 17">
              <a:extLst>
                <a:ext uri="{FF2B5EF4-FFF2-40B4-BE49-F238E27FC236}">
                  <a16:creationId xmlns:a16="http://schemas.microsoft.com/office/drawing/2014/main" id="{04B34AF0-B902-4AC5-82FE-9ECC989673FD}"/>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E4BE115-CC92-4E05-85CD-3DC50BE56EAA}"/>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C3821925-F37D-4F17-BD02-66079A2B2F21}"/>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1" name="Oval 20">
              <a:extLst>
                <a:ext uri="{FF2B5EF4-FFF2-40B4-BE49-F238E27FC236}">
                  <a16:creationId xmlns:a16="http://schemas.microsoft.com/office/drawing/2014/main" id="{6F1DA3CC-223D-4DB6-A79D-8AA4BD2282AA}"/>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2" name="Straight Connector 21">
              <a:extLst>
                <a:ext uri="{FF2B5EF4-FFF2-40B4-BE49-F238E27FC236}">
                  <a16:creationId xmlns:a16="http://schemas.microsoft.com/office/drawing/2014/main" id="{78FDA0FD-E617-4477-8BE9-6FC07277A1A9}"/>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E1148B2C-CE1D-4EE5-9F53-BB15489EEE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31301" y="896122"/>
            <a:ext cx="6923308" cy="4989417"/>
          </a:xfrm>
          <a:prstGeom prst="ellipse">
            <a:avLst/>
          </a:prstGeom>
          <a:ln>
            <a:noFill/>
          </a:ln>
          <a:effectLst>
            <a:softEdge rad="112500"/>
          </a:effectLst>
        </p:spPr>
      </p:pic>
      <p:sp>
        <p:nvSpPr>
          <p:cNvPr id="24" name="Title 1">
            <a:extLst>
              <a:ext uri="{FF2B5EF4-FFF2-40B4-BE49-F238E27FC236}">
                <a16:creationId xmlns:a16="http://schemas.microsoft.com/office/drawing/2014/main" id="{6DC429A2-1ACB-4571-B96D-BAB619A1AE9E}"/>
              </a:ext>
            </a:extLst>
          </p:cNvPr>
          <p:cNvSpPr txBox="1">
            <a:spLocks/>
          </p:cNvSpPr>
          <p:nvPr/>
        </p:nvSpPr>
        <p:spPr>
          <a:xfrm>
            <a:off x="1446087" y="5902587"/>
            <a:ext cx="9973553"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bg1"/>
                </a:solidFill>
                <a:latin typeface="+mj-lt"/>
                <a:ea typeface="+mj-ea"/>
                <a:cs typeface="+mj-cs"/>
              </a:defRPr>
            </a:lvl1pPr>
          </a:lstStyle>
          <a:p>
            <a:pPr algn="ctr"/>
            <a:r>
              <a:rPr lang="en-US" sz="2400" spc="0" dirty="0">
                <a:ln w="22225">
                  <a:solidFill>
                    <a:schemeClr val="accent2"/>
                  </a:solidFill>
                  <a:prstDash val="solid"/>
                </a:ln>
                <a:solidFill>
                  <a:schemeClr val="accent2">
                    <a:lumMod val="40000"/>
                    <a:lumOff val="60000"/>
                  </a:schemeClr>
                </a:solidFill>
                <a:effectLst>
                  <a:innerShdw blurRad="63500" dist="50800" dir="13500000">
                    <a:prstClr val="black">
                      <a:alpha val="50000"/>
                    </a:prstClr>
                  </a:innerShdw>
                </a:effectLst>
                <a:latin typeface="+mn-lt"/>
              </a:rPr>
              <a:t>Source: U.S. Dept of Justice (2007, p.8)</a:t>
            </a:r>
            <a:endParaRPr lang="en-ZA" sz="2400" spc="0" dirty="0">
              <a:ln w="22225">
                <a:solidFill>
                  <a:schemeClr val="accent2"/>
                </a:solidFill>
                <a:prstDash val="solid"/>
              </a:ln>
              <a:solidFill>
                <a:schemeClr val="accent2">
                  <a:lumMod val="40000"/>
                  <a:lumOff val="60000"/>
                </a:schemeClr>
              </a:solidFill>
              <a:effectLst>
                <a:innerShdw blurRad="63500" dist="50800" dir="13500000">
                  <a:prstClr val="black">
                    <a:alpha val="50000"/>
                  </a:prstClr>
                </a:innerShdw>
              </a:effectLst>
              <a:latin typeface="+mn-lt"/>
            </a:endParaRPr>
          </a:p>
        </p:txBody>
      </p:sp>
    </p:spTree>
    <p:extLst>
      <p:ext uri="{BB962C8B-B14F-4D97-AF65-F5344CB8AC3E}">
        <p14:creationId xmlns:p14="http://schemas.microsoft.com/office/powerpoint/2010/main" val="1484924120"/>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Police Car">
            <a:extLst>
              <a:ext uri="{FF2B5EF4-FFF2-40B4-BE49-F238E27FC236}">
                <a16:creationId xmlns:a16="http://schemas.microsoft.com/office/drawing/2014/main" id="{598F925C-84BE-42C1-A658-069D1425E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descr="Digital signboard at night">
            <a:extLst>
              <a:ext uri="{FF2B5EF4-FFF2-40B4-BE49-F238E27FC236}">
                <a16:creationId xmlns:a16="http://schemas.microsoft.com/office/drawing/2014/main" id="{158A29DA-889A-405F-9EBC-17F0179D75D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704013"/>
          </a:xfrm>
        </p:spPr>
      </p:pic>
      <p:sp>
        <p:nvSpPr>
          <p:cNvPr id="7" name="Rectangle 6" title="Overlay Graphic">
            <a:extLst>
              <a:ext uri="{FF2B5EF4-FFF2-40B4-BE49-F238E27FC236}">
                <a16:creationId xmlns:a16="http://schemas.microsoft.com/office/drawing/2014/main" id="{A0B8B412-7962-44AD-8293-75C5384B789A}"/>
              </a:ext>
            </a:extLst>
          </p:cNvPr>
          <p:cNvSpPr/>
          <p:nvPr/>
        </p:nvSpPr>
        <p:spPr bwMode="ltGray">
          <a:xfrm>
            <a:off x="3203004" y="3805797"/>
            <a:ext cx="5877235" cy="286320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title="Overlay Graphic">
            <a:extLst>
              <a:ext uri="{FF2B5EF4-FFF2-40B4-BE49-F238E27FC236}">
                <a16:creationId xmlns:a16="http://schemas.microsoft.com/office/drawing/2014/main" id="{33ED47D5-16A1-40D1-96F9-393B2558727A}"/>
              </a:ext>
            </a:extLst>
          </p:cNvPr>
          <p:cNvSpPr/>
          <p:nvPr/>
        </p:nvSpPr>
        <p:spPr bwMode="ltGray">
          <a:xfrm>
            <a:off x="3203003" y="119094"/>
            <a:ext cx="5877225" cy="3694783"/>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DFB4E65B-AD78-4F8E-AF3D-7759245651EE}"/>
              </a:ext>
            </a:extLst>
          </p:cNvPr>
          <p:cNvSpPr>
            <a:spLocks noGrp="1"/>
          </p:cNvSpPr>
          <p:nvPr>
            <p:ph type="ctrTitle"/>
          </p:nvPr>
        </p:nvSpPr>
        <p:spPr>
          <a:xfrm>
            <a:off x="3520596" y="1445098"/>
            <a:ext cx="5167824" cy="3917606"/>
          </a:xfrm>
        </p:spPr>
        <p:txBody>
          <a:bodyPr/>
          <a:lstStyle/>
          <a:p>
            <a:r>
              <a:rPr lang="en-ZA" dirty="0"/>
              <a:t>Black &amp; </a:t>
            </a:r>
            <a:r>
              <a:rPr lang="en-ZA" sz="4800" cap="none" spc="0" dirty="0">
                <a:ln w="22225">
                  <a:solidFill>
                    <a:schemeClr val="accent2"/>
                  </a:solidFill>
                  <a:prstDash val="solid"/>
                </a:ln>
                <a:solidFill>
                  <a:schemeClr val="accent2">
                    <a:lumMod val="40000"/>
                    <a:lumOff val="60000"/>
                  </a:schemeClr>
                </a:solidFill>
              </a:rPr>
              <a:t>Blue</a:t>
            </a:r>
            <a:r>
              <a:rPr lang="en-ZA" cap="none" spc="0" dirty="0">
                <a:ln w="22225">
                  <a:solidFill>
                    <a:schemeClr val="accent2"/>
                  </a:solidFill>
                  <a:prstDash val="solid"/>
                </a:ln>
                <a:solidFill>
                  <a:schemeClr val="accent2">
                    <a:lumMod val="40000"/>
                    <a:lumOff val="60000"/>
                  </a:schemeClr>
                </a:solidFill>
              </a:rPr>
              <a:t> </a:t>
            </a:r>
            <a:r>
              <a:rPr lang="en-ZA" dirty="0"/>
              <a:t>Developing Trust and Collaboration for  community Safety</a:t>
            </a:r>
          </a:p>
        </p:txBody>
      </p:sp>
      <p:sp>
        <p:nvSpPr>
          <p:cNvPr id="3" name="Subtitle 2">
            <a:extLst>
              <a:ext uri="{FF2B5EF4-FFF2-40B4-BE49-F238E27FC236}">
                <a16:creationId xmlns:a16="http://schemas.microsoft.com/office/drawing/2014/main" id="{AD64A9BB-6E23-4A5F-9B9E-D9C953E9F40D}"/>
              </a:ext>
            </a:extLst>
          </p:cNvPr>
          <p:cNvSpPr>
            <a:spLocks noGrp="1"/>
          </p:cNvSpPr>
          <p:nvPr>
            <p:ph type="subTitle" idx="1"/>
          </p:nvPr>
        </p:nvSpPr>
        <p:spPr>
          <a:xfrm>
            <a:off x="3197274" y="5397718"/>
            <a:ext cx="5555847" cy="691666"/>
          </a:xfrm>
        </p:spPr>
        <p:txBody>
          <a:bodyPr/>
          <a:lstStyle/>
          <a:p>
            <a:pPr lvl="0" defTabSz="457200">
              <a:lnSpc>
                <a:spcPct val="100000"/>
              </a:lnSpc>
              <a:buClr>
                <a:srgbClr val="B31166"/>
              </a:buClr>
              <a:buSzPct val="80000"/>
            </a:pPr>
            <a:r>
              <a:rPr lang="en-US" sz="2400" b="1" cap="none" dirty="0">
                <a:ln w="22225">
                  <a:solidFill>
                    <a:schemeClr val="accent2"/>
                  </a:solidFill>
                  <a:prstDash val="solid"/>
                </a:ln>
                <a:solidFill>
                  <a:schemeClr val="accent2">
                    <a:lumMod val="40000"/>
                    <a:lumOff val="60000"/>
                  </a:schemeClr>
                </a:solidFill>
                <a:latin typeface="Century Gothic" panose="020B0502020202020204"/>
              </a:rPr>
              <a:t>Dr. Benjamin Roberts, LMFT, BCPC, BCPCC</a:t>
            </a:r>
          </a:p>
        </p:txBody>
      </p:sp>
      <p:sp>
        <p:nvSpPr>
          <p:cNvPr id="11" name="Oval 10" descr="Cover Title Graphic (Move me around)">
            <a:extLst>
              <a:ext uri="{FF2B5EF4-FFF2-40B4-BE49-F238E27FC236}">
                <a16:creationId xmlns:a16="http://schemas.microsoft.com/office/drawing/2014/main" id="{A185A67E-A75A-47A0-A846-3772FAE1B973}"/>
              </a:ext>
            </a:extLst>
          </p:cNvPr>
          <p:cNvSpPr/>
          <p:nvPr/>
        </p:nvSpPr>
        <p:spPr>
          <a:xfrm>
            <a:off x="2143138" y="1038995"/>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1" name="Group 20" descr="Cover Title Graphic (Move me around)">
            <a:extLst>
              <a:ext uri="{FF2B5EF4-FFF2-40B4-BE49-F238E27FC236}">
                <a16:creationId xmlns:a16="http://schemas.microsoft.com/office/drawing/2014/main" id="{6178E4B4-24A5-4096-A3D1-F762B1F4BDB5}"/>
              </a:ext>
            </a:extLst>
          </p:cNvPr>
          <p:cNvGrpSpPr/>
          <p:nvPr/>
        </p:nvGrpSpPr>
        <p:grpSpPr>
          <a:xfrm>
            <a:off x="3752763" y="2652121"/>
            <a:ext cx="1022532" cy="1022532"/>
            <a:chOff x="3775686" y="2602347"/>
            <a:chExt cx="1022532" cy="1022532"/>
          </a:xfrm>
        </p:grpSpPr>
        <p:sp>
          <p:nvSpPr>
            <p:cNvPr id="10" name="Oval 9">
              <a:extLst>
                <a:ext uri="{FF2B5EF4-FFF2-40B4-BE49-F238E27FC236}">
                  <a16:creationId xmlns:a16="http://schemas.microsoft.com/office/drawing/2014/main" id="{B1B86F4D-9AF7-49E0-AEDA-AB23809D657B}"/>
                </a:ext>
              </a:extLst>
            </p:cNvPr>
            <p:cNvSpPr/>
            <p:nvPr/>
          </p:nvSpPr>
          <p:spPr>
            <a:xfrm>
              <a:off x="3775686" y="2602347"/>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2" name="Oval 11">
              <a:extLst>
                <a:ext uri="{FF2B5EF4-FFF2-40B4-BE49-F238E27FC236}">
                  <a16:creationId xmlns:a16="http://schemas.microsoft.com/office/drawing/2014/main" id="{BE8D72F0-ECB8-4873-A8F4-C15E2290E288}"/>
                </a:ext>
              </a:extLst>
            </p:cNvPr>
            <p:cNvSpPr/>
            <p:nvPr/>
          </p:nvSpPr>
          <p:spPr>
            <a:xfrm>
              <a:off x="4257769" y="3084430"/>
              <a:ext cx="58366" cy="58366"/>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22" name="Group 21" descr="Cover Title Graphic (Rotate me)">
            <a:extLst>
              <a:ext uri="{FF2B5EF4-FFF2-40B4-BE49-F238E27FC236}">
                <a16:creationId xmlns:a16="http://schemas.microsoft.com/office/drawing/2014/main" id="{DCFF208F-FFDF-40EC-81E0-20313AC11446}"/>
              </a:ext>
            </a:extLst>
          </p:cNvPr>
          <p:cNvGrpSpPr/>
          <p:nvPr/>
        </p:nvGrpSpPr>
        <p:grpSpPr>
          <a:xfrm>
            <a:off x="1952144" y="833521"/>
            <a:ext cx="2678654" cy="2720745"/>
            <a:chOff x="1952144" y="833521"/>
            <a:chExt cx="2678654" cy="2720745"/>
          </a:xfrm>
        </p:grpSpPr>
        <p:sp>
          <p:nvSpPr>
            <p:cNvPr id="13" name="Oval 12">
              <a:extLst>
                <a:ext uri="{FF2B5EF4-FFF2-40B4-BE49-F238E27FC236}">
                  <a16:creationId xmlns:a16="http://schemas.microsoft.com/office/drawing/2014/main" id="{D759BE1D-6457-4E8F-B887-C13222320C54}"/>
                </a:ext>
              </a:extLst>
            </p:cNvPr>
            <p:cNvSpPr/>
            <p:nvPr/>
          </p:nvSpPr>
          <p:spPr>
            <a:xfrm>
              <a:off x="1952144" y="833521"/>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14" name="Straight Connector 13">
              <a:extLst>
                <a:ext uri="{FF2B5EF4-FFF2-40B4-BE49-F238E27FC236}">
                  <a16:creationId xmlns:a16="http://schemas.microsoft.com/office/drawing/2014/main" id="{426FAD40-E4F7-473C-B6BB-05C6E57D7349}"/>
                </a:ext>
              </a:extLst>
            </p:cNvPr>
            <p:cNvCxnSpPr>
              <a:cxnSpLocks/>
            </p:cNvCxnSpPr>
            <p:nvPr/>
          </p:nvCxnSpPr>
          <p:spPr>
            <a:xfrm>
              <a:off x="2125238" y="1027660"/>
              <a:ext cx="2332466" cy="233246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descr="decorative element">
            <a:extLst>
              <a:ext uri="{FF2B5EF4-FFF2-40B4-BE49-F238E27FC236}">
                <a16:creationId xmlns:a16="http://schemas.microsoft.com/office/drawing/2014/main" id="{EDBD2E0D-D8D7-4940-9A82-1ACDAD327343}"/>
              </a:ext>
              <a:ext uri="{C183D7F6-B498-43B3-948B-1728B52AA6E4}">
                <adec:decorative xmlns:adec="http://schemas.microsoft.com/office/drawing/2017/decorative" val="1"/>
              </a:ext>
            </a:extLst>
          </p:cNvPr>
          <p:cNvCxnSpPr>
            <a:cxnSpLocks/>
          </p:cNvCxnSpPr>
          <p:nvPr/>
        </p:nvCxnSpPr>
        <p:spPr>
          <a:xfrm>
            <a:off x="630903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decorative element">
            <a:extLst>
              <a:ext uri="{FF2B5EF4-FFF2-40B4-BE49-F238E27FC236}">
                <a16:creationId xmlns:a16="http://schemas.microsoft.com/office/drawing/2014/main" id="{26658F5F-1D95-45C0-BA5E-84A608B4A559}"/>
              </a:ext>
              <a:ext uri="{C183D7F6-B498-43B3-948B-1728B52AA6E4}">
                <adec:decorative xmlns:adec="http://schemas.microsoft.com/office/drawing/2017/decorative" val="1"/>
              </a:ext>
            </a:extLst>
          </p:cNvPr>
          <p:cNvCxnSpPr>
            <a:cxnSpLocks/>
          </p:cNvCxnSpPr>
          <p:nvPr/>
        </p:nvCxnSpPr>
        <p:spPr>
          <a:xfrm>
            <a:off x="441325" y="210466"/>
            <a:ext cx="0" cy="6492753"/>
          </a:xfrm>
          <a:prstGeom prst="line">
            <a:avLst/>
          </a:prstGeom>
          <a:ln w="3175">
            <a:solidFill>
              <a:schemeClr val="bg1">
                <a:lumMod val="95000"/>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403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ice Car">
            <a:extLst>
              <a:ext uri="{FF2B5EF4-FFF2-40B4-BE49-F238E27FC236}">
                <a16:creationId xmlns:a16="http://schemas.microsoft.com/office/drawing/2014/main" id="{726CE48A-1FCC-45A7-A118-2760C18B8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B190D6ED-2C12-434B-A052-1A629186E05D}"/>
              </a:ext>
            </a:extLst>
          </p:cNvPr>
          <p:cNvSpPr>
            <a:spLocks noGrp="1"/>
          </p:cNvSpPr>
          <p:nvPr>
            <p:ph type="title"/>
          </p:nvPr>
        </p:nvSpPr>
        <p:spPr>
          <a:xfrm>
            <a:off x="1282931" y="370396"/>
            <a:ext cx="9973553" cy="357025"/>
          </a:xfrm>
        </p:spPr>
        <p:txBody>
          <a:bodyPr/>
          <a:lstStyle/>
          <a:p>
            <a:pPr algn="ctr"/>
            <a:r>
              <a:rPr lang="en-US" sz="5400" spc="0" dirty="0">
                <a:ln w="22225">
                  <a:solidFill>
                    <a:schemeClr val="accent2"/>
                  </a:solidFill>
                  <a:prstDash val="solid"/>
                </a:ln>
                <a:solidFill>
                  <a:schemeClr val="accent2">
                    <a:lumMod val="40000"/>
                    <a:lumOff val="60000"/>
                  </a:schemeClr>
                </a:solidFill>
              </a:rPr>
              <a:t>APPRECIATION</a:t>
            </a:r>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2111968" y="1523961"/>
            <a:ext cx="2447364" cy="495232"/>
          </a:xfrm>
          <a:prstGeom prst="rect">
            <a:avLst/>
          </a:prstGeom>
        </p:spPr>
        <p:txBody>
          <a:bodyPr anchor="t">
            <a:normAutofit/>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endParaRPr lang="en-US" sz="1800" dirty="0">
              <a:solidFill>
                <a:schemeClr val="bg1"/>
              </a:solidFill>
              <a:latin typeface="+mj-lt"/>
              <a:ea typeface="+mn-ea"/>
              <a:cs typeface="+mn-cs"/>
            </a:endParaRP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200" u="sng" dirty="0"/>
          </a:p>
        </p:txBody>
      </p:sp>
      <p:pic>
        <p:nvPicPr>
          <p:cNvPr id="11" name="Content Placeholder 4">
            <a:extLst>
              <a:ext uri="{FF2B5EF4-FFF2-40B4-BE49-F238E27FC236}">
                <a16:creationId xmlns:a16="http://schemas.microsoft.com/office/drawing/2014/main" id="{63314582-A814-4A74-8FA6-AB9F9180744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15152" y="1202384"/>
            <a:ext cx="2909111" cy="42544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EDD79A54-C4DA-4A45-916D-A4A1FA527694}"/>
              </a:ext>
            </a:extLst>
          </p:cNvPr>
          <p:cNvSpPr/>
          <p:nvPr/>
        </p:nvSpPr>
        <p:spPr>
          <a:xfrm>
            <a:off x="4318077" y="5931834"/>
            <a:ext cx="3903260" cy="707886"/>
          </a:xfrm>
          <a:prstGeom prst="rect">
            <a:avLst/>
          </a:prstGeom>
        </p:spPr>
        <p:txBody>
          <a:bodyPr wrap="square">
            <a:spAutoFit/>
          </a:bodyPr>
          <a:lstStyle/>
          <a:p>
            <a:pPr algn="ctr"/>
            <a:r>
              <a:rPr lang="en-ZA" sz="4000" dirty="0">
                <a:solidFill>
                  <a:schemeClr val="bg1"/>
                </a:solidFill>
              </a:rPr>
              <a:t>Chief Don Bandy</a:t>
            </a:r>
            <a:endParaRPr lang="en-US" sz="4000" dirty="0">
              <a:solidFill>
                <a:schemeClr val="bg1"/>
              </a:solidFill>
            </a:endParaRPr>
          </a:p>
        </p:txBody>
      </p:sp>
    </p:spTree>
    <p:extLst>
      <p:ext uri="{BB962C8B-B14F-4D97-AF65-F5344CB8AC3E}">
        <p14:creationId xmlns:p14="http://schemas.microsoft.com/office/powerpoint/2010/main" val="9450391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795" y="-1143000"/>
            <a:ext cx="12150206"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0" y="-1143000"/>
            <a:ext cx="12192000" cy="81443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1"/>
          </p:nvPr>
        </p:nvSpPr>
        <p:spPr/>
        <p:txBody>
          <a:bodyPr/>
          <a:lstStyle/>
          <a:p>
            <a:r>
              <a:rPr lang="en-ZA" dirty="0"/>
              <a:t>page </a:t>
            </a:r>
            <a:fld id="{19B51A1E-902D-48AF-9020-955120F399B6}" type="slidenum">
              <a:rPr lang="en-ZA" smtClean="0"/>
              <a:pPr/>
              <a:t>4</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1130121" y="351353"/>
            <a:ext cx="9973553" cy="432000"/>
          </a:xfrm>
        </p:spPr>
        <p:txBody>
          <a:bodyPr/>
          <a:lstStyle/>
          <a:p>
            <a:pPr algn="ctr"/>
            <a:r>
              <a:rPr lang="en-US" sz="5400" spc="0" dirty="0">
                <a:ln w="22225">
                  <a:solidFill>
                    <a:schemeClr val="accent2"/>
                  </a:solidFill>
                  <a:prstDash val="solid"/>
                </a:ln>
                <a:solidFill>
                  <a:schemeClr val="accent2">
                    <a:lumMod val="40000"/>
                    <a:lumOff val="60000"/>
                  </a:schemeClr>
                </a:solidFill>
              </a:rPr>
              <a:t>West Eastland Church of Christ</a:t>
            </a:r>
            <a:endParaRPr lang="en-ZA" sz="5400" spc="0" dirty="0">
              <a:ln w="22225">
                <a:solidFill>
                  <a:schemeClr val="accent2"/>
                </a:solidFill>
                <a:prstDash val="solid"/>
              </a:ln>
              <a:solidFill>
                <a:schemeClr val="accent2">
                  <a:lumMod val="40000"/>
                  <a:lumOff val="60000"/>
                </a:schemeClr>
              </a:solidFill>
            </a:endParaRPr>
          </a:p>
        </p:txBody>
      </p:sp>
      <p:pic>
        <p:nvPicPr>
          <p:cNvPr id="10" name="Picture 9">
            <a:extLst>
              <a:ext uri="{FF2B5EF4-FFF2-40B4-BE49-F238E27FC236}">
                <a16:creationId xmlns:a16="http://schemas.microsoft.com/office/drawing/2014/main" id="{2ADD1D7D-5155-45DE-9DAD-A743E9A224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816" y="1008000"/>
            <a:ext cx="8142162" cy="44334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6" name="Picture 2" descr="Dewayne Scott">
            <a:extLst>
              <a:ext uri="{FF2B5EF4-FFF2-40B4-BE49-F238E27FC236}">
                <a16:creationId xmlns:a16="http://schemas.microsoft.com/office/drawing/2014/main" id="{2D2AC579-1D44-4D74-80E2-A6481F0F7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071" y="4101212"/>
            <a:ext cx="2585899" cy="25858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a:extLst>
              <a:ext uri="{FF2B5EF4-FFF2-40B4-BE49-F238E27FC236}">
                <a16:creationId xmlns:a16="http://schemas.microsoft.com/office/drawing/2014/main" id="{71A6E3EF-B9D0-4547-B45B-B863210A7907}"/>
              </a:ext>
            </a:extLst>
          </p:cNvPr>
          <p:cNvPicPr>
            <a:picLocks noChangeAspect="1"/>
          </p:cNvPicPr>
          <p:nvPr/>
        </p:nvPicPr>
        <p:blipFill>
          <a:blip r:embed="rId6"/>
          <a:stretch>
            <a:fillRect/>
          </a:stretch>
        </p:blipFill>
        <p:spPr>
          <a:xfrm>
            <a:off x="8517775" y="3974017"/>
            <a:ext cx="2585899" cy="27130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77402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795" y="-1143000"/>
            <a:ext cx="12150206"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0" y="-1160048"/>
            <a:ext cx="12192000"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4" name="Content Placeholder 3">
            <a:extLst>
              <a:ext uri="{FF2B5EF4-FFF2-40B4-BE49-F238E27FC236}">
                <a16:creationId xmlns:a16="http://schemas.microsoft.com/office/drawing/2014/main" id="{71E97E87-4F45-4991-8BC8-C1EDF7E034B5}"/>
              </a:ext>
            </a:extLst>
          </p:cNvPr>
          <p:cNvSpPr>
            <a:spLocks noGrp="1"/>
          </p:cNvSpPr>
          <p:nvPr>
            <p:ph idx="1"/>
          </p:nvPr>
        </p:nvSpPr>
        <p:spPr/>
        <p:txBody>
          <a:bodyPr/>
          <a:lstStyle/>
          <a:p>
            <a:r>
              <a:rPr lang="en-US" sz="4000" b="1" dirty="0"/>
              <a:t>There has been an increase in police injustice toward African Americans, including public cases involving police shooting or killing unarmed males (Brunson, Braga, </a:t>
            </a:r>
            <a:r>
              <a:rPr lang="en-US" sz="4000" b="1" dirty="0" err="1"/>
              <a:t>Hureau</a:t>
            </a:r>
            <a:r>
              <a:rPr lang="en-US" sz="4000" b="1" dirty="0"/>
              <a:t>, &amp; Pegram, 2015)</a:t>
            </a:r>
          </a:p>
          <a:p>
            <a:endParaRPr lang="en-US" sz="4000" b="1" dirty="0"/>
          </a:p>
          <a:p>
            <a:r>
              <a:rPr lang="en-US" sz="4000" b="1" dirty="0"/>
              <a:t>There is a need for the church to do more toward developing trust between police and the African American community</a:t>
            </a:r>
          </a:p>
          <a:p>
            <a:endParaRPr lang="en-US"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5</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p:txBody>
          <a:bodyPr/>
          <a:lstStyle/>
          <a:p>
            <a:r>
              <a:rPr lang="en-US" sz="4800" spc="0" dirty="0">
                <a:ln w="22225">
                  <a:solidFill>
                    <a:schemeClr val="accent2"/>
                  </a:solidFill>
                  <a:prstDash val="solid"/>
                </a:ln>
                <a:solidFill>
                  <a:schemeClr val="accent2">
                    <a:lumMod val="40000"/>
                    <a:lumOff val="60000"/>
                  </a:schemeClr>
                </a:solidFill>
              </a:rPr>
              <a:t>Introduction</a:t>
            </a:r>
            <a:endParaRPr lang="en-ZA" sz="4800" spc="0" dirty="0">
              <a:ln w="22225">
                <a:solidFill>
                  <a:schemeClr val="accent2"/>
                </a:solidFill>
                <a:prstDash val="solid"/>
              </a:ln>
              <a:solidFill>
                <a:schemeClr val="accent2">
                  <a:lumMod val="40000"/>
                  <a:lumOff val="60000"/>
                </a:schemeClr>
              </a:solidFill>
            </a:endParaRPr>
          </a:p>
        </p:txBody>
      </p:sp>
      <p:grpSp>
        <p:nvGrpSpPr>
          <p:cNvPr id="10" name="Group 9" descr="decorative element">
            <a:extLst>
              <a:ext uri="{FF2B5EF4-FFF2-40B4-BE49-F238E27FC236}">
                <a16:creationId xmlns:a16="http://schemas.microsoft.com/office/drawing/2014/main" id="{D30BA679-E78E-488D-9324-46B89E65C4EE}"/>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2" name="Oval 11">
              <a:extLst>
                <a:ext uri="{FF2B5EF4-FFF2-40B4-BE49-F238E27FC236}">
                  <a16:creationId xmlns:a16="http://schemas.microsoft.com/office/drawing/2014/main" id="{C19B4AF7-2A6E-4D82-A9C4-015961C7C638}"/>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5" name="Oval 14">
              <a:extLst>
                <a:ext uri="{FF2B5EF4-FFF2-40B4-BE49-F238E27FC236}">
                  <a16:creationId xmlns:a16="http://schemas.microsoft.com/office/drawing/2014/main" id="{1010E599-62E2-44D3-BDFF-768BC2F43149}"/>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6" name="Oval 15">
              <a:extLst>
                <a:ext uri="{FF2B5EF4-FFF2-40B4-BE49-F238E27FC236}">
                  <a16:creationId xmlns:a16="http://schemas.microsoft.com/office/drawing/2014/main" id="{2072F8D0-D256-4819-85E9-B10B6C5B4CCD}"/>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Oval 16">
              <a:extLst>
                <a:ext uri="{FF2B5EF4-FFF2-40B4-BE49-F238E27FC236}">
                  <a16:creationId xmlns:a16="http://schemas.microsoft.com/office/drawing/2014/main" id="{D38678C9-26AC-45D8-853A-F9026AF2EE21}"/>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18" name="Straight Connector 17">
              <a:extLst>
                <a:ext uri="{FF2B5EF4-FFF2-40B4-BE49-F238E27FC236}">
                  <a16:creationId xmlns:a16="http://schemas.microsoft.com/office/drawing/2014/main" id="{04B34AF0-B902-4AC5-82FE-9ECC989673FD}"/>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E4BE115-CC92-4E05-85CD-3DC50BE56EAA}"/>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C3821925-F37D-4F17-BD02-66079A2B2F21}"/>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1" name="Oval 20">
              <a:extLst>
                <a:ext uri="{FF2B5EF4-FFF2-40B4-BE49-F238E27FC236}">
                  <a16:creationId xmlns:a16="http://schemas.microsoft.com/office/drawing/2014/main" id="{6F1DA3CC-223D-4DB6-A79D-8AA4BD2282AA}"/>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2" name="Straight Connector 21">
              <a:extLst>
                <a:ext uri="{FF2B5EF4-FFF2-40B4-BE49-F238E27FC236}">
                  <a16:creationId xmlns:a16="http://schemas.microsoft.com/office/drawing/2014/main" id="{78FDA0FD-E617-4477-8BE9-6FC07277A1A9}"/>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98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795" y="-1143000"/>
            <a:ext cx="12150206"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0" y="-1160048"/>
            <a:ext cx="12192000"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4" name="Content Placeholder 3">
            <a:extLst>
              <a:ext uri="{FF2B5EF4-FFF2-40B4-BE49-F238E27FC236}">
                <a16:creationId xmlns:a16="http://schemas.microsoft.com/office/drawing/2014/main" id="{71E97E87-4F45-4991-8BC8-C1EDF7E034B5}"/>
              </a:ext>
            </a:extLst>
          </p:cNvPr>
          <p:cNvSpPr>
            <a:spLocks noGrp="1"/>
          </p:cNvSpPr>
          <p:nvPr>
            <p:ph idx="1"/>
          </p:nvPr>
        </p:nvSpPr>
        <p:spPr/>
        <p:txBody>
          <a:bodyPr/>
          <a:lstStyle/>
          <a:p>
            <a:pPr marL="0" indent="0">
              <a:buNone/>
            </a:pPr>
            <a:r>
              <a:rPr lang="en-US" sz="4000" b="1" dirty="0"/>
              <a:t>Contextual theory (</a:t>
            </a:r>
            <a:r>
              <a:rPr lang="en-US" sz="4000" b="1" dirty="0" err="1"/>
              <a:t>Boszormenyi</a:t>
            </a:r>
            <a:r>
              <a:rPr lang="en-US" sz="4000" b="1" dirty="0"/>
              <a:t>-Nagy, 1997)</a:t>
            </a:r>
          </a:p>
          <a:p>
            <a:pPr lvl="1"/>
            <a:r>
              <a:rPr lang="en-US" sz="4400" b="1" dirty="0"/>
              <a:t>Concerns fairness, loyalty, trust, and entitlement within families</a:t>
            </a:r>
          </a:p>
          <a:p>
            <a:pPr lvl="1"/>
            <a:endParaRPr lang="en-US" sz="4400" b="1" dirty="0"/>
          </a:p>
          <a:p>
            <a:pPr lvl="1"/>
            <a:r>
              <a:rPr lang="en-US" sz="4400" b="1" dirty="0"/>
              <a:t>Multi-directed partiality: Listening to and recognizing others’ viewpoints is critical in resolving issues</a:t>
            </a:r>
          </a:p>
          <a:p>
            <a:endParaRPr lang="en-US"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6</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p:txBody>
          <a:bodyPr/>
          <a:lstStyle/>
          <a:p>
            <a:r>
              <a:rPr lang="en-US" sz="4800" spc="0" dirty="0">
                <a:ln w="22225">
                  <a:solidFill>
                    <a:schemeClr val="accent2"/>
                  </a:solidFill>
                  <a:prstDash val="solid"/>
                </a:ln>
                <a:solidFill>
                  <a:schemeClr val="accent2">
                    <a:lumMod val="40000"/>
                    <a:lumOff val="60000"/>
                  </a:schemeClr>
                </a:solidFill>
              </a:rPr>
              <a:t>Theoretical Framework III</a:t>
            </a:r>
            <a:endParaRPr lang="en-ZA" sz="4800" spc="0" dirty="0">
              <a:ln w="22225">
                <a:solidFill>
                  <a:schemeClr val="accent2"/>
                </a:solidFill>
                <a:prstDash val="solid"/>
              </a:ln>
              <a:solidFill>
                <a:schemeClr val="accent2">
                  <a:lumMod val="40000"/>
                  <a:lumOff val="60000"/>
                </a:schemeClr>
              </a:solidFill>
            </a:endParaRPr>
          </a:p>
        </p:txBody>
      </p:sp>
      <p:grpSp>
        <p:nvGrpSpPr>
          <p:cNvPr id="10" name="Group 9" descr="decorative element">
            <a:extLst>
              <a:ext uri="{FF2B5EF4-FFF2-40B4-BE49-F238E27FC236}">
                <a16:creationId xmlns:a16="http://schemas.microsoft.com/office/drawing/2014/main" id="{D30BA679-E78E-488D-9324-46B89E65C4EE}"/>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2" name="Oval 11">
              <a:extLst>
                <a:ext uri="{FF2B5EF4-FFF2-40B4-BE49-F238E27FC236}">
                  <a16:creationId xmlns:a16="http://schemas.microsoft.com/office/drawing/2014/main" id="{C19B4AF7-2A6E-4D82-A9C4-015961C7C638}"/>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5" name="Oval 14">
              <a:extLst>
                <a:ext uri="{FF2B5EF4-FFF2-40B4-BE49-F238E27FC236}">
                  <a16:creationId xmlns:a16="http://schemas.microsoft.com/office/drawing/2014/main" id="{1010E599-62E2-44D3-BDFF-768BC2F43149}"/>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6" name="Oval 15">
              <a:extLst>
                <a:ext uri="{FF2B5EF4-FFF2-40B4-BE49-F238E27FC236}">
                  <a16:creationId xmlns:a16="http://schemas.microsoft.com/office/drawing/2014/main" id="{2072F8D0-D256-4819-85E9-B10B6C5B4CCD}"/>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Oval 16">
              <a:extLst>
                <a:ext uri="{FF2B5EF4-FFF2-40B4-BE49-F238E27FC236}">
                  <a16:creationId xmlns:a16="http://schemas.microsoft.com/office/drawing/2014/main" id="{D38678C9-26AC-45D8-853A-F9026AF2EE21}"/>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18" name="Straight Connector 17">
              <a:extLst>
                <a:ext uri="{FF2B5EF4-FFF2-40B4-BE49-F238E27FC236}">
                  <a16:creationId xmlns:a16="http://schemas.microsoft.com/office/drawing/2014/main" id="{04B34AF0-B902-4AC5-82FE-9ECC989673FD}"/>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E4BE115-CC92-4E05-85CD-3DC50BE56EAA}"/>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C3821925-F37D-4F17-BD02-66079A2B2F21}"/>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1" name="Oval 20">
              <a:extLst>
                <a:ext uri="{FF2B5EF4-FFF2-40B4-BE49-F238E27FC236}">
                  <a16:creationId xmlns:a16="http://schemas.microsoft.com/office/drawing/2014/main" id="{6F1DA3CC-223D-4DB6-A79D-8AA4BD2282AA}"/>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2" name="Straight Connector 21">
              <a:extLst>
                <a:ext uri="{FF2B5EF4-FFF2-40B4-BE49-F238E27FC236}">
                  <a16:creationId xmlns:a16="http://schemas.microsoft.com/office/drawing/2014/main" id="{78FDA0FD-E617-4477-8BE9-6FC07277A1A9}"/>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238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795" y="-1143000"/>
            <a:ext cx="12150206"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0" y="-1160048"/>
            <a:ext cx="12192000"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1"/>
          </p:nvPr>
        </p:nvSpPr>
        <p:spPr/>
        <p:txBody>
          <a:bodyPr/>
          <a:lstStyle/>
          <a:p>
            <a:r>
              <a:rPr lang="en-ZA" dirty="0"/>
              <a:t>page </a:t>
            </a:r>
            <a:fld id="{19B51A1E-902D-48AF-9020-955120F399B6}" type="slidenum">
              <a:rPr lang="en-ZA" smtClean="0"/>
              <a:pPr/>
              <a:t>7</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a:xfrm>
            <a:off x="1130121" y="311931"/>
            <a:ext cx="9973553" cy="432000"/>
          </a:xfrm>
        </p:spPr>
        <p:txBody>
          <a:bodyPr/>
          <a:lstStyle/>
          <a:p>
            <a:pPr algn="ctr"/>
            <a:r>
              <a:rPr lang="en-US" sz="4800" spc="0" dirty="0">
                <a:ln w="22225">
                  <a:solidFill>
                    <a:schemeClr val="accent2"/>
                  </a:solidFill>
                  <a:prstDash val="solid"/>
                </a:ln>
                <a:solidFill>
                  <a:schemeClr val="accent2">
                    <a:lumMod val="40000"/>
                    <a:lumOff val="60000"/>
                  </a:schemeClr>
                </a:solidFill>
              </a:rPr>
              <a:t>Bronfenbrenner Ecological Model</a:t>
            </a:r>
            <a:endParaRPr lang="en-ZA" sz="4800" spc="0" dirty="0">
              <a:ln w="22225">
                <a:solidFill>
                  <a:schemeClr val="accent2"/>
                </a:solidFill>
                <a:prstDash val="solid"/>
              </a:ln>
              <a:solidFill>
                <a:schemeClr val="accent2">
                  <a:lumMod val="40000"/>
                  <a:lumOff val="60000"/>
                </a:schemeClr>
              </a:solidFill>
            </a:endParaRPr>
          </a:p>
        </p:txBody>
      </p:sp>
      <p:pic>
        <p:nvPicPr>
          <p:cNvPr id="7" name="Picture 6">
            <a:extLst>
              <a:ext uri="{FF2B5EF4-FFF2-40B4-BE49-F238E27FC236}">
                <a16:creationId xmlns:a16="http://schemas.microsoft.com/office/drawing/2014/main" id="{1DF35237-7E0C-451A-BFAD-1347F7BB9842}"/>
              </a:ext>
            </a:extLst>
          </p:cNvPr>
          <p:cNvPicPr>
            <a:picLocks noChangeAspect="1"/>
          </p:cNvPicPr>
          <p:nvPr/>
        </p:nvPicPr>
        <p:blipFill>
          <a:blip r:embed="rId4"/>
          <a:stretch>
            <a:fillRect/>
          </a:stretch>
        </p:blipFill>
        <p:spPr>
          <a:xfrm>
            <a:off x="2053678" y="1021429"/>
            <a:ext cx="8027023" cy="56934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9" descr="decorative element">
            <a:extLst>
              <a:ext uri="{FF2B5EF4-FFF2-40B4-BE49-F238E27FC236}">
                <a16:creationId xmlns:a16="http://schemas.microsoft.com/office/drawing/2014/main" id="{D30BA679-E78E-488D-9324-46B89E65C4EE}"/>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2" name="Oval 11">
              <a:extLst>
                <a:ext uri="{FF2B5EF4-FFF2-40B4-BE49-F238E27FC236}">
                  <a16:creationId xmlns:a16="http://schemas.microsoft.com/office/drawing/2014/main" id="{C19B4AF7-2A6E-4D82-A9C4-015961C7C638}"/>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5" name="Oval 14">
              <a:extLst>
                <a:ext uri="{FF2B5EF4-FFF2-40B4-BE49-F238E27FC236}">
                  <a16:creationId xmlns:a16="http://schemas.microsoft.com/office/drawing/2014/main" id="{1010E599-62E2-44D3-BDFF-768BC2F43149}"/>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6" name="Oval 15">
              <a:extLst>
                <a:ext uri="{FF2B5EF4-FFF2-40B4-BE49-F238E27FC236}">
                  <a16:creationId xmlns:a16="http://schemas.microsoft.com/office/drawing/2014/main" id="{2072F8D0-D256-4819-85E9-B10B6C5B4CCD}"/>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Oval 16">
              <a:extLst>
                <a:ext uri="{FF2B5EF4-FFF2-40B4-BE49-F238E27FC236}">
                  <a16:creationId xmlns:a16="http://schemas.microsoft.com/office/drawing/2014/main" id="{D38678C9-26AC-45D8-853A-F9026AF2EE21}"/>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18" name="Straight Connector 17">
              <a:extLst>
                <a:ext uri="{FF2B5EF4-FFF2-40B4-BE49-F238E27FC236}">
                  <a16:creationId xmlns:a16="http://schemas.microsoft.com/office/drawing/2014/main" id="{04B34AF0-B902-4AC5-82FE-9ECC989673FD}"/>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E4BE115-CC92-4E05-85CD-3DC50BE56EAA}"/>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C3821925-F37D-4F17-BD02-66079A2B2F21}"/>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1" name="Oval 20">
              <a:extLst>
                <a:ext uri="{FF2B5EF4-FFF2-40B4-BE49-F238E27FC236}">
                  <a16:creationId xmlns:a16="http://schemas.microsoft.com/office/drawing/2014/main" id="{6F1DA3CC-223D-4DB6-A79D-8AA4BD2282AA}"/>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2" name="Straight Connector 21">
              <a:extLst>
                <a:ext uri="{FF2B5EF4-FFF2-40B4-BE49-F238E27FC236}">
                  <a16:creationId xmlns:a16="http://schemas.microsoft.com/office/drawing/2014/main" id="{78FDA0FD-E617-4477-8BE9-6FC07277A1A9}"/>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69156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795" y="-1143000"/>
            <a:ext cx="12150206"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0" y="-1160048"/>
            <a:ext cx="12192000"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4" name="Content Placeholder 3">
            <a:extLst>
              <a:ext uri="{FF2B5EF4-FFF2-40B4-BE49-F238E27FC236}">
                <a16:creationId xmlns:a16="http://schemas.microsoft.com/office/drawing/2014/main" id="{71E97E87-4F45-4991-8BC8-C1EDF7E034B5}"/>
              </a:ext>
            </a:extLst>
          </p:cNvPr>
          <p:cNvSpPr>
            <a:spLocks noGrp="1"/>
          </p:cNvSpPr>
          <p:nvPr>
            <p:ph idx="1"/>
          </p:nvPr>
        </p:nvSpPr>
        <p:spPr>
          <a:xfrm>
            <a:off x="601682" y="1356720"/>
            <a:ext cx="10999767" cy="5039250"/>
          </a:xfrm>
        </p:spPr>
        <p:txBody>
          <a:bodyPr/>
          <a:lstStyle/>
          <a:p>
            <a:pPr marL="0" indent="0">
              <a:buNone/>
            </a:pPr>
            <a:r>
              <a:rPr lang="en-US" sz="4400" b="1" dirty="0"/>
              <a:t>Qualitative (Major &amp; </a:t>
            </a:r>
            <a:r>
              <a:rPr lang="en-US" sz="4400" b="1" dirty="0" err="1"/>
              <a:t>Savin</a:t>
            </a:r>
            <a:r>
              <a:rPr lang="en-US" sz="4400" b="1" dirty="0"/>
              <a:t>-Baden, 2010)</a:t>
            </a:r>
          </a:p>
          <a:p>
            <a:pPr lvl="1"/>
            <a:r>
              <a:rPr lang="en-US" sz="4000" b="1" dirty="0"/>
              <a:t>Aims to explore, investigate, explain, or describe a phenomenon within an uncontrollable environment</a:t>
            </a:r>
          </a:p>
          <a:p>
            <a:pPr lvl="1"/>
            <a:endParaRPr lang="en-US" sz="4000" b="1" dirty="0"/>
          </a:p>
          <a:p>
            <a:pPr lvl="1"/>
            <a:r>
              <a:rPr lang="en-US" sz="4000" b="1" dirty="0"/>
              <a:t>Utilizes data about individuals’ perceptions, experiences, and behaviors</a:t>
            </a:r>
          </a:p>
          <a:p>
            <a:endParaRPr lang="en-US"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8</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p:txBody>
          <a:bodyPr/>
          <a:lstStyle/>
          <a:p>
            <a:r>
              <a:rPr lang="en-US" sz="4800" spc="0" dirty="0">
                <a:ln w="22225">
                  <a:solidFill>
                    <a:schemeClr val="accent2"/>
                  </a:solidFill>
                  <a:prstDash val="solid"/>
                </a:ln>
                <a:solidFill>
                  <a:schemeClr val="accent2">
                    <a:lumMod val="40000"/>
                    <a:lumOff val="60000"/>
                  </a:schemeClr>
                </a:solidFill>
              </a:rPr>
              <a:t>Method</a:t>
            </a:r>
            <a:endParaRPr lang="en-ZA" sz="4800" spc="0" dirty="0">
              <a:ln w="22225">
                <a:solidFill>
                  <a:schemeClr val="accent2"/>
                </a:solidFill>
                <a:prstDash val="solid"/>
              </a:ln>
              <a:solidFill>
                <a:schemeClr val="accent2">
                  <a:lumMod val="40000"/>
                  <a:lumOff val="60000"/>
                </a:schemeClr>
              </a:solidFill>
            </a:endParaRPr>
          </a:p>
        </p:txBody>
      </p:sp>
      <p:grpSp>
        <p:nvGrpSpPr>
          <p:cNvPr id="10" name="Group 9" descr="decorative element">
            <a:extLst>
              <a:ext uri="{FF2B5EF4-FFF2-40B4-BE49-F238E27FC236}">
                <a16:creationId xmlns:a16="http://schemas.microsoft.com/office/drawing/2014/main" id="{D30BA679-E78E-488D-9324-46B89E65C4EE}"/>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2" name="Oval 11">
              <a:extLst>
                <a:ext uri="{FF2B5EF4-FFF2-40B4-BE49-F238E27FC236}">
                  <a16:creationId xmlns:a16="http://schemas.microsoft.com/office/drawing/2014/main" id="{C19B4AF7-2A6E-4D82-A9C4-015961C7C638}"/>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5" name="Oval 14">
              <a:extLst>
                <a:ext uri="{FF2B5EF4-FFF2-40B4-BE49-F238E27FC236}">
                  <a16:creationId xmlns:a16="http://schemas.microsoft.com/office/drawing/2014/main" id="{1010E599-62E2-44D3-BDFF-768BC2F43149}"/>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6" name="Oval 15">
              <a:extLst>
                <a:ext uri="{FF2B5EF4-FFF2-40B4-BE49-F238E27FC236}">
                  <a16:creationId xmlns:a16="http://schemas.microsoft.com/office/drawing/2014/main" id="{2072F8D0-D256-4819-85E9-B10B6C5B4CCD}"/>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Oval 16">
              <a:extLst>
                <a:ext uri="{FF2B5EF4-FFF2-40B4-BE49-F238E27FC236}">
                  <a16:creationId xmlns:a16="http://schemas.microsoft.com/office/drawing/2014/main" id="{D38678C9-26AC-45D8-853A-F9026AF2EE21}"/>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18" name="Straight Connector 17">
              <a:extLst>
                <a:ext uri="{FF2B5EF4-FFF2-40B4-BE49-F238E27FC236}">
                  <a16:creationId xmlns:a16="http://schemas.microsoft.com/office/drawing/2014/main" id="{04B34AF0-B902-4AC5-82FE-9ECC989673FD}"/>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E4BE115-CC92-4E05-85CD-3DC50BE56EAA}"/>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C3821925-F37D-4F17-BD02-66079A2B2F21}"/>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1" name="Oval 20">
              <a:extLst>
                <a:ext uri="{FF2B5EF4-FFF2-40B4-BE49-F238E27FC236}">
                  <a16:creationId xmlns:a16="http://schemas.microsoft.com/office/drawing/2014/main" id="{6F1DA3CC-223D-4DB6-A79D-8AA4BD2282AA}"/>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2" name="Straight Connector 21">
              <a:extLst>
                <a:ext uri="{FF2B5EF4-FFF2-40B4-BE49-F238E27FC236}">
                  <a16:creationId xmlns:a16="http://schemas.microsoft.com/office/drawing/2014/main" id="{78FDA0FD-E617-4477-8BE9-6FC07277A1A9}"/>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91188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olice Car">
            <a:extLst>
              <a:ext uri="{FF2B5EF4-FFF2-40B4-BE49-F238E27FC236}">
                <a16:creationId xmlns:a16="http://schemas.microsoft.com/office/drawing/2014/main" id="{B82D346B-011F-4C30-8B88-DB666654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8001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Placeholder 5" descr="Digital signboard at night">
            <a:extLst>
              <a:ext uri="{FF2B5EF4-FFF2-40B4-BE49-F238E27FC236}">
                <a16:creationId xmlns:a16="http://schemas.microsoft.com/office/drawing/2014/main" id="{7C4930EF-E9B1-41C3-BF49-541C6B616A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795" y="-1143000"/>
            <a:ext cx="12150206" cy="8001000"/>
          </a:xfrm>
          <a:prstGeom prst="rect">
            <a:avLst/>
          </a:prstGeom>
        </p:spPr>
      </p:pic>
      <p:sp>
        <p:nvSpPr>
          <p:cNvPr id="11" name="Rectangle 10" title="Overlay Graphic">
            <a:extLst>
              <a:ext uri="{FF2B5EF4-FFF2-40B4-BE49-F238E27FC236}">
                <a16:creationId xmlns:a16="http://schemas.microsoft.com/office/drawing/2014/main" id="{BE940F0A-20EF-402E-AB3D-381FE128AD46}"/>
              </a:ext>
            </a:extLst>
          </p:cNvPr>
          <p:cNvSpPr/>
          <p:nvPr/>
        </p:nvSpPr>
        <p:spPr bwMode="ltGray">
          <a:xfrm>
            <a:off x="0" y="-1160048"/>
            <a:ext cx="12192000" cy="8001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 Placeholder 3">
            <a:extLst>
              <a:ext uri="{FF2B5EF4-FFF2-40B4-BE49-F238E27FC236}">
                <a16:creationId xmlns:a16="http://schemas.microsoft.com/office/drawing/2014/main" id="{67C47303-001A-4D28-8CD8-585DDF0F8D7B}"/>
              </a:ext>
            </a:extLst>
          </p:cNvPr>
          <p:cNvSpPr txBox="1">
            <a:spLocks/>
          </p:cNvSpPr>
          <p:nvPr/>
        </p:nvSpPr>
        <p:spPr>
          <a:xfrm>
            <a:off x="601682" y="1008000"/>
            <a:ext cx="9974243" cy="252000"/>
          </a:xfrm>
          <a:prstGeom prst="rect">
            <a:avLst/>
          </a:prstGeom>
        </p:spPr>
        <p:txBody>
          <a:bodyPr lIns="0" tIns="0" rIns="0" bIns="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ZA" dirty="0"/>
          </a:p>
        </p:txBody>
      </p:sp>
      <p:sp>
        <p:nvSpPr>
          <p:cNvPr id="4" name="Content Placeholder 3">
            <a:extLst>
              <a:ext uri="{FF2B5EF4-FFF2-40B4-BE49-F238E27FC236}">
                <a16:creationId xmlns:a16="http://schemas.microsoft.com/office/drawing/2014/main" id="{71E97E87-4F45-4991-8BC8-C1EDF7E034B5}"/>
              </a:ext>
            </a:extLst>
          </p:cNvPr>
          <p:cNvSpPr>
            <a:spLocks noGrp="1"/>
          </p:cNvSpPr>
          <p:nvPr>
            <p:ph idx="1"/>
          </p:nvPr>
        </p:nvSpPr>
        <p:spPr>
          <a:xfrm>
            <a:off x="601682" y="1356720"/>
            <a:ext cx="10999767" cy="5039250"/>
          </a:xfrm>
        </p:spPr>
        <p:txBody>
          <a:bodyPr/>
          <a:lstStyle/>
          <a:p>
            <a:pPr marL="0" indent="0">
              <a:buNone/>
            </a:pPr>
            <a:r>
              <a:rPr lang="en-US" sz="4400" b="1" dirty="0"/>
              <a:t>Thematic analysis (Braun &amp; Clarke, 2014)</a:t>
            </a:r>
          </a:p>
          <a:p>
            <a:pPr lvl="1"/>
            <a:r>
              <a:rPr lang="en-US" sz="4000" b="1" dirty="0"/>
              <a:t>Explored and identified the participants’ most important perceptions</a:t>
            </a:r>
          </a:p>
          <a:p>
            <a:pPr lvl="1"/>
            <a:endParaRPr lang="en-US" sz="4000" b="1" dirty="0"/>
          </a:p>
          <a:p>
            <a:pPr lvl="1"/>
            <a:r>
              <a:rPr lang="en-US" sz="4000" b="1" dirty="0"/>
              <a:t>Interpreted perceptions strictly based on how they were shared</a:t>
            </a:r>
          </a:p>
          <a:p>
            <a:pPr lvl="1"/>
            <a:endParaRPr lang="en-US" sz="4000" b="1" dirty="0"/>
          </a:p>
          <a:p>
            <a:pPr lvl="1"/>
            <a:r>
              <a:rPr lang="en-US" sz="4000" b="1" dirty="0"/>
              <a:t>Reported the major/minor themes</a:t>
            </a:r>
          </a:p>
          <a:p>
            <a:endParaRPr lang="en-US" dirty="0"/>
          </a:p>
        </p:txBody>
      </p:sp>
      <p:sp>
        <p:nvSpPr>
          <p:cNvPr id="3" name="Slide Number Placeholder 2">
            <a:extLst>
              <a:ext uri="{FF2B5EF4-FFF2-40B4-BE49-F238E27FC236}">
                <a16:creationId xmlns:a16="http://schemas.microsoft.com/office/drawing/2014/main" id="{B738CB4D-96D6-4F68-AF6E-85DC3681281C}"/>
              </a:ext>
            </a:extLst>
          </p:cNvPr>
          <p:cNvSpPr>
            <a:spLocks noGrp="1"/>
          </p:cNvSpPr>
          <p:nvPr>
            <p:ph type="sldNum" sz="quarter" idx="13"/>
          </p:nvPr>
        </p:nvSpPr>
        <p:spPr/>
        <p:txBody>
          <a:bodyPr/>
          <a:lstStyle/>
          <a:p>
            <a:r>
              <a:rPr lang="en-ZA" dirty="0"/>
              <a:t>page </a:t>
            </a:r>
            <a:fld id="{19B51A1E-902D-48AF-9020-955120F399B6}" type="slidenum">
              <a:rPr lang="en-ZA" smtClean="0"/>
              <a:pPr/>
              <a:t>9</a:t>
            </a:fld>
            <a:endParaRPr lang="en-ZA" dirty="0"/>
          </a:p>
        </p:txBody>
      </p:sp>
      <p:sp>
        <p:nvSpPr>
          <p:cNvPr id="2" name="Title 1">
            <a:extLst>
              <a:ext uri="{FF2B5EF4-FFF2-40B4-BE49-F238E27FC236}">
                <a16:creationId xmlns:a16="http://schemas.microsoft.com/office/drawing/2014/main" id="{3E293275-5D34-43AB-891F-D5BCED72D7EA}"/>
              </a:ext>
            </a:extLst>
          </p:cNvPr>
          <p:cNvSpPr>
            <a:spLocks noGrp="1"/>
          </p:cNvSpPr>
          <p:nvPr>
            <p:ph type="title"/>
          </p:nvPr>
        </p:nvSpPr>
        <p:spPr/>
        <p:txBody>
          <a:bodyPr/>
          <a:lstStyle/>
          <a:p>
            <a:r>
              <a:rPr lang="en-US" sz="4800" spc="0" dirty="0">
                <a:ln w="22225">
                  <a:solidFill>
                    <a:schemeClr val="accent2"/>
                  </a:solidFill>
                  <a:prstDash val="solid"/>
                </a:ln>
                <a:solidFill>
                  <a:schemeClr val="accent2">
                    <a:lumMod val="40000"/>
                    <a:lumOff val="60000"/>
                  </a:schemeClr>
                </a:solidFill>
              </a:rPr>
              <a:t>Data Analysis</a:t>
            </a:r>
            <a:endParaRPr lang="en-ZA" sz="4800" spc="0" dirty="0">
              <a:ln w="22225">
                <a:solidFill>
                  <a:schemeClr val="accent2"/>
                </a:solidFill>
                <a:prstDash val="solid"/>
              </a:ln>
              <a:solidFill>
                <a:schemeClr val="accent2">
                  <a:lumMod val="40000"/>
                  <a:lumOff val="60000"/>
                </a:schemeClr>
              </a:solidFill>
            </a:endParaRPr>
          </a:p>
        </p:txBody>
      </p:sp>
      <p:grpSp>
        <p:nvGrpSpPr>
          <p:cNvPr id="10" name="Group 9" descr="decorative element">
            <a:extLst>
              <a:ext uri="{FF2B5EF4-FFF2-40B4-BE49-F238E27FC236}">
                <a16:creationId xmlns:a16="http://schemas.microsoft.com/office/drawing/2014/main" id="{D30BA679-E78E-488D-9324-46B89E65C4EE}"/>
              </a:ext>
              <a:ext uri="{C183D7F6-B498-43B3-948B-1728B52AA6E4}">
                <adec:decorative xmlns:adec="http://schemas.microsoft.com/office/drawing/2017/decorative" val="1"/>
              </a:ext>
            </a:extLst>
          </p:cNvPr>
          <p:cNvGrpSpPr/>
          <p:nvPr/>
        </p:nvGrpSpPr>
        <p:grpSpPr>
          <a:xfrm>
            <a:off x="41795" y="2932736"/>
            <a:ext cx="1317187" cy="890195"/>
            <a:chOff x="7699827" y="846814"/>
            <a:chExt cx="4025781" cy="2720745"/>
          </a:xfrm>
        </p:grpSpPr>
        <p:sp>
          <p:nvSpPr>
            <p:cNvPr id="12" name="Oval 11">
              <a:extLst>
                <a:ext uri="{FF2B5EF4-FFF2-40B4-BE49-F238E27FC236}">
                  <a16:creationId xmlns:a16="http://schemas.microsoft.com/office/drawing/2014/main" id="{C19B4AF7-2A6E-4D82-A9C4-015961C7C638}"/>
                </a:ext>
              </a:extLst>
            </p:cNvPr>
            <p:cNvSpPr/>
            <p:nvPr/>
          </p:nvSpPr>
          <p:spPr>
            <a:xfrm>
              <a:off x="8182897" y="1713921"/>
              <a:ext cx="1022532" cy="102253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5" name="Oval 14">
              <a:extLst>
                <a:ext uri="{FF2B5EF4-FFF2-40B4-BE49-F238E27FC236}">
                  <a16:creationId xmlns:a16="http://schemas.microsoft.com/office/drawing/2014/main" id="{1010E599-62E2-44D3-BDFF-768BC2F43149}"/>
                </a:ext>
              </a:extLst>
            </p:cNvPr>
            <p:cNvSpPr/>
            <p:nvPr/>
          </p:nvSpPr>
          <p:spPr>
            <a:xfrm>
              <a:off x="11201630" y="2022136"/>
              <a:ext cx="399819" cy="406102"/>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16" name="Oval 15">
              <a:extLst>
                <a:ext uri="{FF2B5EF4-FFF2-40B4-BE49-F238E27FC236}">
                  <a16:creationId xmlns:a16="http://schemas.microsoft.com/office/drawing/2014/main" id="{2072F8D0-D256-4819-85E9-B10B6C5B4CCD}"/>
                </a:ext>
              </a:extLst>
            </p:cNvPr>
            <p:cNvSpPr/>
            <p:nvPr/>
          </p:nvSpPr>
          <p:spPr>
            <a:xfrm>
              <a:off x="9754515" y="2186345"/>
              <a:ext cx="77685" cy="77685"/>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Oval 16">
              <a:extLst>
                <a:ext uri="{FF2B5EF4-FFF2-40B4-BE49-F238E27FC236}">
                  <a16:creationId xmlns:a16="http://schemas.microsoft.com/office/drawing/2014/main" id="{D38678C9-26AC-45D8-853A-F9026AF2EE21}"/>
                </a:ext>
              </a:extLst>
            </p:cNvPr>
            <p:cNvSpPr/>
            <p:nvPr/>
          </p:nvSpPr>
          <p:spPr>
            <a:xfrm>
              <a:off x="8676163" y="846814"/>
              <a:ext cx="2678654" cy="2720745"/>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18" name="Straight Connector 17">
              <a:extLst>
                <a:ext uri="{FF2B5EF4-FFF2-40B4-BE49-F238E27FC236}">
                  <a16:creationId xmlns:a16="http://schemas.microsoft.com/office/drawing/2014/main" id="{04B34AF0-B902-4AC5-82FE-9ECC989673FD}"/>
                </a:ext>
              </a:extLst>
            </p:cNvPr>
            <p:cNvCxnSpPr>
              <a:cxnSpLocks/>
            </p:cNvCxnSpPr>
            <p:nvPr/>
          </p:nvCxnSpPr>
          <p:spPr>
            <a:xfrm>
              <a:off x="7699827" y="2225187"/>
              <a:ext cx="4025781" cy="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E4BE115-CC92-4E05-85CD-3DC50BE56EAA}"/>
                </a:ext>
              </a:extLst>
            </p:cNvPr>
            <p:cNvSpPr/>
            <p:nvPr/>
          </p:nvSpPr>
          <p:spPr>
            <a:xfrm>
              <a:off x="8676163" y="2207187"/>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Oval 19">
              <a:extLst>
                <a:ext uri="{FF2B5EF4-FFF2-40B4-BE49-F238E27FC236}">
                  <a16:creationId xmlns:a16="http://schemas.microsoft.com/office/drawing/2014/main" id="{C3821925-F37D-4F17-BD02-66079A2B2F21}"/>
                </a:ext>
              </a:extLst>
            </p:cNvPr>
            <p:cNvSpPr/>
            <p:nvPr/>
          </p:nvSpPr>
          <p:spPr>
            <a:xfrm>
              <a:off x="8837524" y="2905351"/>
              <a:ext cx="248256" cy="252158"/>
            </a:xfrm>
            <a:prstGeom prst="ellipse">
              <a:avLst/>
            </a:prstGeom>
            <a:noFill/>
            <a:ln w="3175">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21" name="Oval 20">
              <a:extLst>
                <a:ext uri="{FF2B5EF4-FFF2-40B4-BE49-F238E27FC236}">
                  <a16:creationId xmlns:a16="http://schemas.microsoft.com/office/drawing/2014/main" id="{6F1DA3CC-223D-4DB6-A79D-8AA4BD2282AA}"/>
                </a:ext>
              </a:extLst>
            </p:cNvPr>
            <p:cNvSpPr/>
            <p:nvPr/>
          </p:nvSpPr>
          <p:spPr>
            <a:xfrm>
              <a:off x="7886691" y="2146902"/>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cxnSp>
          <p:nvCxnSpPr>
            <p:cNvPr id="22" name="Straight Connector 21">
              <a:extLst>
                <a:ext uri="{FF2B5EF4-FFF2-40B4-BE49-F238E27FC236}">
                  <a16:creationId xmlns:a16="http://schemas.microsoft.com/office/drawing/2014/main" id="{78FDA0FD-E617-4477-8BE9-6FC07277A1A9}"/>
                </a:ext>
              </a:extLst>
            </p:cNvPr>
            <p:cNvCxnSpPr>
              <a:cxnSpLocks/>
            </p:cNvCxnSpPr>
            <p:nvPr/>
          </p:nvCxnSpPr>
          <p:spPr>
            <a:xfrm flipV="1">
              <a:off x="8513160" y="2225010"/>
              <a:ext cx="1269930" cy="1269930"/>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2118618"/>
      </p:ext>
    </p:extLst>
  </p:cSld>
  <p:clrMapOvr>
    <a:masterClrMapping/>
  </p:clrMapOvr>
</p:sld>
</file>

<file path=ppt/theme/theme1.xml><?xml version="1.0" encoding="utf-8"?>
<a:theme xmlns:a="http://schemas.openxmlformats.org/drawingml/2006/main" name="Office Theme">
  <a:themeElements>
    <a:clrScheme name="Contoso Theme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bg1"/>
          </a:solidFill>
        </a:ln>
        <a:effectLst>
          <a:glow rad="165100">
            <a:schemeClr val="bg1">
              <a:alpha val="9000"/>
            </a:schemeClr>
          </a:glo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ntoso Business Pitch Deck_SB - v4" id="{EFB764D1-0445-4B00-ABB1-283312FEB584}" vid="{7721A07E-6842-4E19-9838-65B95841B6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D0185-E894-43F5-A381-22FE8094B9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2E6E59-6E17-40F8-B412-65DEC6629148}">
  <ds:schemaRefs>
    <ds:schemaRef ds:uri="http://purl.org/dc/dcmitype/"/>
    <ds:schemaRef ds:uri="71af3243-3dd4-4a8d-8c0d-dd76da1f02a5"/>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16c05727-aa75-4e4a-9b5f-8a80a1165891"/>
    <ds:schemaRef ds:uri="http://www.w3.org/XML/1998/namespace"/>
  </ds:schemaRefs>
</ds:datastoreItem>
</file>

<file path=customXml/itemProps3.xml><?xml version="1.0" encoding="utf-8"?>
<ds:datastoreItem xmlns:ds="http://schemas.openxmlformats.org/officeDocument/2006/customXml" ds:itemID="{80BB2B2B-C092-4034-8027-ED80E70B81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STEM pitch deck</Template>
  <TotalTime>0</TotalTime>
  <Words>977</Words>
  <Application>Microsoft Macintosh PowerPoint</Application>
  <PresentationFormat>Widescreen</PresentationFormat>
  <Paragraphs>109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Corbel</vt:lpstr>
      <vt:lpstr>Segoe UI Light</vt:lpstr>
      <vt:lpstr>Times New Roman</vt:lpstr>
      <vt:lpstr>Office Theme</vt:lpstr>
      <vt:lpstr>PowerPoint Presentation</vt:lpstr>
      <vt:lpstr> Who Am I </vt:lpstr>
      <vt:lpstr>APPRECIATION</vt:lpstr>
      <vt:lpstr>West Eastland Church of Christ</vt:lpstr>
      <vt:lpstr>Introduction</vt:lpstr>
      <vt:lpstr>Theoretical Framework III</vt:lpstr>
      <vt:lpstr>Bronfenbrenner Ecological Model</vt:lpstr>
      <vt:lpstr>Method</vt:lpstr>
      <vt:lpstr>Data Analysis</vt:lpstr>
      <vt:lpstr>WHAT IS TRUST?</vt:lpstr>
      <vt:lpstr>WHAT IS TRUST?</vt:lpstr>
      <vt:lpstr>Differences in views of severity of police violence against public</vt:lpstr>
      <vt:lpstr>Most blacks say police are more likely to use force against a black person</vt:lpstr>
      <vt:lpstr>Whites are most likely to trust police to do what is right for them and their community</vt:lpstr>
      <vt:lpstr>Appendix D Summary of Major Themes Addressing Research Questions One to Three Summary of Themes for Groups A and B</vt:lpstr>
      <vt:lpstr>Appendix D Summary of Major Themes Addressing Research Questions One to Three Summary of Themes for Groups A and B</vt:lpstr>
      <vt:lpstr>POLICE AND MINISTERS COLLABORATION</vt:lpstr>
      <vt:lpstr>POLICE AND MINISTERS COLLABORATION</vt:lpstr>
      <vt:lpstr>POLICE AND MINISTERS COLLABORATION</vt:lpstr>
      <vt:lpstr>POLICE AND MINISTERS COLLABORATION</vt:lpstr>
      <vt:lpstr>RECOMMENDED MODEL</vt:lpstr>
      <vt:lpstr>Black &amp; Blue Developing Trust and Collaboration for  community Safety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2019-01-23T22:50:06Z</dcterms:created>
  <dcterms:modified xsi:type="dcterms:W3CDTF">2019-06-04T13:13:18Z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